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19.xml" ContentType="application/vnd.openxmlformats-officedocument.presentationml.notesSlid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diagrams/layout8.xml" ContentType="application/vnd.openxmlformats-officedocument.drawingml.diagram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diagrams/layout6.xml" ContentType="application/vnd.openxmlformats-officedocument.drawingml.diagramLayout+xml"/>
  <Override PartName="/ppt/diagrams/data9.xml" ContentType="application/vnd.openxmlformats-officedocument.drawingml.diagramData+xml"/>
  <Override PartName="/ppt/notesSlides/notesSlide24.xml" ContentType="application/vnd.openxmlformats-officedocument.presentationml.notesSlide+xml"/>
  <Override PartName="/ppt/diagrams/data10.xml" ContentType="application/vnd.openxmlformats-officedocument.drawingml.diagramData+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diagrams/data7.xml" ContentType="application/vnd.openxmlformats-officedocument.drawingml.diagramData+xml"/>
  <Override PartName="/ppt/notesSlides/notesSlide22.xml" ContentType="application/vnd.openxmlformats-officedocument.presentationml.notesSlide+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colors7.xml" ContentType="application/vnd.openxmlformats-officedocument.drawingml.diagramColors+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7" r:id="rId3"/>
    <p:sldId id="258" r:id="rId4"/>
    <p:sldId id="259" r:id="rId5"/>
    <p:sldId id="261" r:id="rId6"/>
    <p:sldId id="262" r:id="rId7"/>
    <p:sldId id="260" r:id="rId8"/>
    <p:sldId id="263" r:id="rId9"/>
    <p:sldId id="265" r:id="rId10"/>
    <p:sldId id="266" r:id="rId11"/>
    <p:sldId id="267" r:id="rId12"/>
    <p:sldId id="271" r:id="rId13"/>
    <p:sldId id="286" r:id="rId14"/>
    <p:sldId id="287" r:id="rId15"/>
    <p:sldId id="288" r:id="rId16"/>
    <p:sldId id="289" r:id="rId17"/>
    <p:sldId id="290" r:id="rId18"/>
    <p:sldId id="291" r:id="rId19"/>
    <p:sldId id="292" r:id="rId20"/>
    <p:sldId id="293" r:id="rId21"/>
    <p:sldId id="284" r:id="rId22"/>
    <p:sldId id="283" r:id="rId23"/>
    <p:sldId id="285" r:id="rId24"/>
    <p:sldId id="282" r:id="rId25"/>
    <p:sldId id="281" r:id="rId26"/>
    <p:sldId id="272" r:id="rId27"/>
    <p:sldId id="273" r:id="rId28"/>
    <p:sldId id="274" r:id="rId29"/>
    <p:sldId id="275" r:id="rId30"/>
    <p:sldId id="276" r:id="rId31"/>
    <p:sldId id="279" r:id="rId32"/>
    <p:sldId id="280" r:id="rId33"/>
    <p:sldId id="277" r:id="rId34"/>
    <p:sldId id="278" r:id="rId35"/>
  </p:sldIdLst>
  <p:sldSz cx="9144000" cy="6858000" type="screen4x3"/>
  <p:notesSz cx="6888163" cy="10020300"/>
  <p:defaultTex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27CE"/>
    <a:srgbClr val="1DEF27"/>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Style léger 3 - Accentuation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965" autoAdjust="0"/>
    <p:restoredTop sz="98138" autoAdjust="0"/>
  </p:normalViewPr>
  <p:slideViewPr>
    <p:cSldViewPr>
      <p:cViewPr varScale="1">
        <p:scale>
          <a:sx n="113" d="100"/>
          <a:sy n="113" d="100"/>
        </p:scale>
        <p:origin x="-114" y="-12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8C53BD-3653-4872-B96A-9ED6EB400F4B}"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fr-FR"/>
        </a:p>
      </dgm:t>
    </dgm:pt>
    <dgm:pt modelId="{DE2598F9-A7FE-4D6B-9C96-39B8A2C38D69}">
      <dgm:prSet phldrT="[Texte]"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fr-FR" sz="2800" dirty="0" smtClean="0"/>
            <a:t>Objectifs :</a:t>
          </a:r>
        </a:p>
        <a:p>
          <a:pPr defTabSz="1377950">
            <a:lnSpc>
              <a:spcPct val="90000"/>
            </a:lnSpc>
            <a:spcBef>
              <a:spcPct val="0"/>
            </a:spcBef>
            <a:spcAft>
              <a:spcPct val="35000"/>
            </a:spcAft>
          </a:pPr>
          <a:endParaRPr lang="fr-FR" sz="2400" dirty="0"/>
        </a:p>
      </dgm:t>
    </dgm:pt>
    <dgm:pt modelId="{A358BF73-3134-4A72-9A26-21207A5AB101}" type="parTrans" cxnId="{775C2443-A462-4558-AC5A-A0AC51FDA8B1}">
      <dgm:prSet/>
      <dgm:spPr/>
      <dgm:t>
        <a:bodyPr/>
        <a:lstStyle/>
        <a:p>
          <a:endParaRPr lang="fr-FR"/>
        </a:p>
      </dgm:t>
    </dgm:pt>
    <dgm:pt modelId="{0A8205F9-10EA-4F6F-B335-B86A0F16BA34}" type="sibTrans" cxnId="{775C2443-A462-4558-AC5A-A0AC51FDA8B1}">
      <dgm:prSet/>
      <dgm:spPr/>
      <dgm:t>
        <a:bodyPr/>
        <a:lstStyle/>
        <a:p>
          <a:endParaRPr lang="fr-FR"/>
        </a:p>
      </dgm:t>
    </dgm:pt>
    <dgm:pt modelId="{A939F78C-48D9-42BE-B36A-BC2DF7D00542}">
      <dgm:prSet phldrT="[Texte]"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fr-FR" sz="2800" smtClean="0"/>
            <a:t>Structure :</a:t>
          </a:r>
        </a:p>
        <a:p>
          <a:pPr defTabSz="889000">
            <a:lnSpc>
              <a:spcPct val="90000"/>
            </a:lnSpc>
            <a:spcBef>
              <a:spcPct val="0"/>
            </a:spcBef>
            <a:spcAft>
              <a:spcPct val="35000"/>
            </a:spcAft>
          </a:pPr>
          <a:endParaRPr lang="fr-FR" sz="2800" dirty="0"/>
        </a:p>
      </dgm:t>
    </dgm:pt>
    <dgm:pt modelId="{132775A7-E216-48E0-B43D-3BA99F7B0EDB}" type="parTrans" cxnId="{EC3287B8-03FD-4196-A80D-46472BA99F4F}">
      <dgm:prSet/>
      <dgm:spPr/>
      <dgm:t>
        <a:bodyPr/>
        <a:lstStyle/>
        <a:p>
          <a:endParaRPr lang="fr-FR"/>
        </a:p>
      </dgm:t>
    </dgm:pt>
    <dgm:pt modelId="{FD840BF1-14C7-4EA3-9A6D-528D5A9ECAAA}" type="sibTrans" cxnId="{EC3287B8-03FD-4196-A80D-46472BA99F4F}">
      <dgm:prSet/>
      <dgm:spPr/>
      <dgm:t>
        <a:bodyPr/>
        <a:lstStyle/>
        <a:p>
          <a:endParaRPr lang="fr-FR"/>
        </a:p>
      </dgm:t>
    </dgm:pt>
    <dgm:pt modelId="{F0EA0424-1D7B-472D-AAD2-85B41BFAAAB4}">
      <dgm:prSet/>
      <dgm:spPr/>
      <dgm:t>
        <a:bodyPr/>
        <a:lstStyle/>
        <a:p>
          <a:r>
            <a:rPr lang="fr-FR" dirty="0" smtClean="0"/>
            <a:t>Davantage  de concision</a:t>
          </a:r>
          <a:endParaRPr lang="fr-FR" dirty="0"/>
        </a:p>
      </dgm:t>
    </dgm:pt>
    <dgm:pt modelId="{9EE3AA47-CDB4-4845-A32D-D6AA88B18532}" type="parTrans" cxnId="{668E3253-929F-4797-8A8D-6747A6DEE134}">
      <dgm:prSet/>
      <dgm:spPr/>
      <dgm:t>
        <a:bodyPr/>
        <a:lstStyle/>
        <a:p>
          <a:endParaRPr lang="fr-FR"/>
        </a:p>
      </dgm:t>
    </dgm:pt>
    <dgm:pt modelId="{F4B05EF2-A6DA-4BFB-8DE9-49D983B3F576}" type="sibTrans" cxnId="{668E3253-929F-4797-8A8D-6747A6DEE134}">
      <dgm:prSet/>
      <dgm:spPr/>
      <dgm:t>
        <a:bodyPr/>
        <a:lstStyle/>
        <a:p>
          <a:endParaRPr lang="fr-FR"/>
        </a:p>
      </dgm:t>
    </dgm:pt>
    <dgm:pt modelId="{E9C52175-D7CA-4D5A-95BF-48680E423F2C}">
      <dgm:prSet/>
      <dgm:spPr/>
      <dgm:t>
        <a:bodyPr/>
        <a:lstStyle/>
        <a:p>
          <a:r>
            <a:rPr lang="fr-FR" dirty="0" smtClean="0"/>
            <a:t>Partie 1- organisation de l’examen</a:t>
          </a:r>
          <a:endParaRPr lang="fr-FR" dirty="0"/>
        </a:p>
      </dgm:t>
    </dgm:pt>
    <dgm:pt modelId="{519BAAEB-11FA-4A8D-9B3A-97F8C6BFB171}" type="parTrans" cxnId="{D7246566-CC73-4323-8B39-F79E4A4BB1B8}">
      <dgm:prSet/>
      <dgm:spPr/>
      <dgm:t>
        <a:bodyPr/>
        <a:lstStyle/>
        <a:p>
          <a:endParaRPr lang="fr-FR"/>
        </a:p>
      </dgm:t>
    </dgm:pt>
    <dgm:pt modelId="{40008357-54D6-4BF9-AD01-C4A73C90907B}" type="sibTrans" cxnId="{D7246566-CC73-4323-8B39-F79E4A4BB1B8}">
      <dgm:prSet/>
      <dgm:spPr/>
      <dgm:t>
        <a:bodyPr/>
        <a:lstStyle/>
        <a:p>
          <a:endParaRPr lang="fr-FR"/>
        </a:p>
      </dgm:t>
    </dgm:pt>
    <dgm:pt modelId="{9F91F127-13E3-4392-8A6D-B39E00937F32}">
      <dgm:prSet/>
      <dgm:spPr/>
      <dgm:t>
        <a:bodyPr/>
        <a:lstStyle/>
        <a:p>
          <a:r>
            <a:rPr lang="fr-FR" dirty="0" smtClean="0"/>
            <a:t>Un cadre organisationnel et  pédagogique plus ouvert </a:t>
          </a:r>
        </a:p>
        <a:p>
          <a:endParaRPr lang="fr-FR" dirty="0"/>
        </a:p>
      </dgm:t>
    </dgm:pt>
    <dgm:pt modelId="{878CA2E2-D19A-493C-8365-9A8576BC2E48}" type="parTrans" cxnId="{4F8121A7-A3D2-4C70-B976-1993B65CD7BD}">
      <dgm:prSet/>
      <dgm:spPr/>
      <dgm:t>
        <a:bodyPr/>
        <a:lstStyle/>
        <a:p>
          <a:endParaRPr lang="fr-FR"/>
        </a:p>
      </dgm:t>
    </dgm:pt>
    <dgm:pt modelId="{669C46B5-2D12-46A2-AD8B-D60860AC6F79}" type="sibTrans" cxnId="{4F8121A7-A3D2-4C70-B976-1993B65CD7BD}">
      <dgm:prSet/>
      <dgm:spPr/>
      <dgm:t>
        <a:bodyPr/>
        <a:lstStyle/>
        <a:p>
          <a:endParaRPr lang="fr-FR"/>
        </a:p>
      </dgm:t>
    </dgm:pt>
    <dgm:pt modelId="{DC434B91-87E5-43FB-8F0C-B9D892C6B031}">
      <dgm:prSet/>
      <dgm:spPr/>
      <dgm:t>
        <a:bodyPr/>
        <a:lstStyle/>
        <a:p>
          <a:r>
            <a:rPr lang="fr-FR" dirty="0" smtClean="0"/>
            <a:t>Partie 2- déroulement des épreuves </a:t>
          </a:r>
        </a:p>
        <a:p>
          <a:endParaRPr lang="fr-FR" dirty="0"/>
        </a:p>
      </dgm:t>
    </dgm:pt>
    <dgm:pt modelId="{651D60BB-3C24-404D-B91B-5BEC3CF625C6}" type="parTrans" cxnId="{2AEC8537-F0F6-42AE-A2BC-D96C11A0F7D4}">
      <dgm:prSet/>
      <dgm:spPr/>
      <dgm:t>
        <a:bodyPr/>
        <a:lstStyle/>
        <a:p>
          <a:endParaRPr lang="fr-FR"/>
        </a:p>
      </dgm:t>
    </dgm:pt>
    <dgm:pt modelId="{D0ACC9B5-AFB9-4750-85BB-0EC359BB01BF}" type="sibTrans" cxnId="{2AEC8537-F0F6-42AE-A2BC-D96C11A0F7D4}">
      <dgm:prSet/>
      <dgm:spPr/>
      <dgm:t>
        <a:bodyPr/>
        <a:lstStyle/>
        <a:p>
          <a:endParaRPr lang="fr-FR"/>
        </a:p>
      </dgm:t>
    </dgm:pt>
    <dgm:pt modelId="{F4019F45-8752-4F2E-BC15-6DCA63CEFEBF}" type="pres">
      <dgm:prSet presAssocID="{948C53BD-3653-4872-B96A-9ED6EB400F4B}" presName="linear" presStyleCnt="0">
        <dgm:presLayoutVars>
          <dgm:dir/>
          <dgm:animLvl val="lvl"/>
          <dgm:resizeHandles val="exact"/>
        </dgm:presLayoutVars>
      </dgm:prSet>
      <dgm:spPr/>
      <dgm:t>
        <a:bodyPr/>
        <a:lstStyle/>
        <a:p>
          <a:endParaRPr lang="fr-FR"/>
        </a:p>
      </dgm:t>
    </dgm:pt>
    <dgm:pt modelId="{A79D79D6-7F4A-4BBB-9766-482C3A4EA050}" type="pres">
      <dgm:prSet presAssocID="{DE2598F9-A7FE-4D6B-9C96-39B8A2C38D69}" presName="parentLin" presStyleCnt="0"/>
      <dgm:spPr/>
    </dgm:pt>
    <dgm:pt modelId="{0B15CA98-3E2E-42F9-AF1F-63ED06A7D544}" type="pres">
      <dgm:prSet presAssocID="{DE2598F9-A7FE-4D6B-9C96-39B8A2C38D69}" presName="parentLeftMargin" presStyleLbl="node1" presStyleIdx="0" presStyleCnt="2"/>
      <dgm:spPr/>
      <dgm:t>
        <a:bodyPr/>
        <a:lstStyle/>
        <a:p>
          <a:endParaRPr lang="fr-FR"/>
        </a:p>
      </dgm:t>
    </dgm:pt>
    <dgm:pt modelId="{FC3FC4DA-7411-4CEF-86EE-62C632C19485}" type="pres">
      <dgm:prSet presAssocID="{DE2598F9-A7FE-4D6B-9C96-39B8A2C38D69}" presName="parentText" presStyleLbl="node1" presStyleIdx="0" presStyleCnt="2">
        <dgm:presLayoutVars>
          <dgm:chMax val="0"/>
          <dgm:bulletEnabled val="1"/>
        </dgm:presLayoutVars>
      </dgm:prSet>
      <dgm:spPr/>
      <dgm:t>
        <a:bodyPr/>
        <a:lstStyle/>
        <a:p>
          <a:endParaRPr lang="fr-FR"/>
        </a:p>
      </dgm:t>
    </dgm:pt>
    <dgm:pt modelId="{FFE9FBD3-6418-45C4-A4B5-F3E7013D6EEE}" type="pres">
      <dgm:prSet presAssocID="{DE2598F9-A7FE-4D6B-9C96-39B8A2C38D69}" presName="negativeSpace" presStyleCnt="0"/>
      <dgm:spPr/>
    </dgm:pt>
    <dgm:pt modelId="{E92308C9-7912-4AA1-9874-2615FB94B51C}" type="pres">
      <dgm:prSet presAssocID="{DE2598F9-A7FE-4D6B-9C96-39B8A2C38D69}" presName="childText" presStyleLbl="conFgAcc1" presStyleIdx="0" presStyleCnt="2">
        <dgm:presLayoutVars>
          <dgm:bulletEnabled val="1"/>
        </dgm:presLayoutVars>
      </dgm:prSet>
      <dgm:spPr/>
      <dgm:t>
        <a:bodyPr/>
        <a:lstStyle/>
        <a:p>
          <a:endParaRPr lang="fr-FR"/>
        </a:p>
      </dgm:t>
    </dgm:pt>
    <dgm:pt modelId="{A4E6090B-1CEF-48EC-952B-EEAB86DD8D4A}" type="pres">
      <dgm:prSet presAssocID="{0A8205F9-10EA-4F6F-B335-B86A0F16BA34}" presName="spaceBetweenRectangles" presStyleCnt="0"/>
      <dgm:spPr/>
    </dgm:pt>
    <dgm:pt modelId="{3A804523-6CB8-441D-9F56-E266C0930428}" type="pres">
      <dgm:prSet presAssocID="{A939F78C-48D9-42BE-B36A-BC2DF7D00542}" presName="parentLin" presStyleCnt="0"/>
      <dgm:spPr/>
    </dgm:pt>
    <dgm:pt modelId="{3BC4538E-59F7-46F6-90BC-31F6A0E8BB71}" type="pres">
      <dgm:prSet presAssocID="{A939F78C-48D9-42BE-B36A-BC2DF7D00542}" presName="parentLeftMargin" presStyleLbl="node1" presStyleIdx="0" presStyleCnt="2"/>
      <dgm:spPr/>
      <dgm:t>
        <a:bodyPr/>
        <a:lstStyle/>
        <a:p>
          <a:endParaRPr lang="fr-FR"/>
        </a:p>
      </dgm:t>
    </dgm:pt>
    <dgm:pt modelId="{05A7D2D3-64DD-446C-AE60-47CE57BB0D9E}" type="pres">
      <dgm:prSet presAssocID="{A939F78C-48D9-42BE-B36A-BC2DF7D00542}" presName="parentText" presStyleLbl="node1" presStyleIdx="1" presStyleCnt="2">
        <dgm:presLayoutVars>
          <dgm:chMax val="0"/>
          <dgm:bulletEnabled val="1"/>
        </dgm:presLayoutVars>
      </dgm:prSet>
      <dgm:spPr/>
      <dgm:t>
        <a:bodyPr/>
        <a:lstStyle/>
        <a:p>
          <a:endParaRPr lang="fr-FR"/>
        </a:p>
      </dgm:t>
    </dgm:pt>
    <dgm:pt modelId="{A64EE481-BA54-41CB-B923-1580B5696E73}" type="pres">
      <dgm:prSet presAssocID="{A939F78C-48D9-42BE-B36A-BC2DF7D00542}" presName="negativeSpace" presStyleCnt="0"/>
      <dgm:spPr/>
    </dgm:pt>
    <dgm:pt modelId="{22FF8A6C-0FA1-4DFF-BF96-B54A5BC05646}" type="pres">
      <dgm:prSet presAssocID="{A939F78C-48D9-42BE-B36A-BC2DF7D00542}" presName="childText" presStyleLbl="conFgAcc1" presStyleIdx="1" presStyleCnt="2">
        <dgm:presLayoutVars>
          <dgm:bulletEnabled val="1"/>
        </dgm:presLayoutVars>
      </dgm:prSet>
      <dgm:spPr/>
      <dgm:t>
        <a:bodyPr/>
        <a:lstStyle/>
        <a:p>
          <a:endParaRPr lang="fr-FR"/>
        </a:p>
      </dgm:t>
    </dgm:pt>
  </dgm:ptLst>
  <dgm:cxnLst>
    <dgm:cxn modelId="{D7246566-CC73-4323-8B39-F79E4A4BB1B8}" srcId="{A939F78C-48D9-42BE-B36A-BC2DF7D00542}" destId="{E9C52175-D7CA-4D5A-95BF-48680E423F2C}" srcOrd="0" destOrd="0" parTransId="{519BAAEB-11FA-4A8D-9B3A-97F8C6BFB171}" sibTransId="{40008357-54D6-4BF9-AD01-C4A73C90907B}"/>
    <dgm:cxn modelId="{AFAF9A1B-370F-4964-8F05-2EC01ACAABBC}" type="presOf" srcId="{DE2598F9-A7FE-4D6B-9C96-39B8A2C38D69}" destId="{0B15CA98-3E2E-42F9-AF1F-63ED06A7D544}" srcOrd="0" destOrd="0" presId="urn:microsoft.com/office/officeart/2005/8/layout/list1"/>
    <dgm:cxn modelId="{AFFE89F2-474C-439B-9F83-029A6C6D6FC3}" type="presOf" srcId="{A939F78C-48D9-42BE-B36A-BC2DF7D00542}" destId="{3BC4538E-59F7-46F6-90BC-31F6A0E8BB71}" srcOrd="0" destOrd="0" presId="urn:microsoft.com/office/officeart/2005/8/layout/list1"/>
    <dgm:cxn modelId="{EC3287B8-03FD-4196-A80D-46472BA99F4F}" srcId="{948C53BD-3653-4872-B96A-9ED6EB400F4B}" destId="{A939F78C-48D9-42BE-B36A-BC2DF7D00542}" srcOrd="1" destOrd="0" parTransId="{132775A7-E216-48E0-B43D-3BA99F7B0EDB}" sibTransId="{FD840BF1-14C7-4EA3-9A6D-528D5A9ECAAA}"/>
    <dgm:cxn modelId="{775C2443-A462-4558-AC5A-A0AC51FDA8B1}" srcId="{948C53BD-3653-4872-B96A-9ED6EB400F4B}" destId="{DE2598F9-A7FE-4D6B-9C96-39B8A2C38D69}" srcOrd="0" destOrd="0" parTransId="{A358BF73-3134-4A72-9A26-21207A5AB101}" sibTransId="{0A8205F9-10EA-4F6F-B335-B86A0F16BA34}"/>
    <dgm:cxn modelId="{2AEC8537-F0F6-42AE-A2BC-D96C11A0F7D4}" srcId="{A939F78C-48D9-42BE-B36A-BC2DF7D00542}" destId="{DC434B91-87E5-43FB-8F0C-B9D892C6B031}" srcOrd="1" destOrd="0" parTransId="{651D60BB-3C24-404D-B91B-5BEC3CF625C6}" sibTransId="{D0ACC9B5-AFB9-4750-85BB-0EC359BB01BF}"/>
    <dgm:cxn modelId="{E30D0CA8-3C73-44A0-957D-0FE13B3E035C}" type="presOf" srcId="{F0EA0424-1D7B-472D-AAD2-85B41BFAAAB4}" destId="{E92308C9-7912-4AA1-9874-2615FB94B51C}" srcOrd="0" destOrd="0" presId="urn:microsoft.com/office/officeart/2005/8/layout/list1"/>
    <dgm:cxn modelId="{668E3253-929F-4797-8A8D-6747A6DEE134}" srcId="{DE2598F9-A7FE-4D6B-9C96-39B8A2C38D69}" destId="{F0EA0424-1D7B-472D-AAD2-85B41BFAAAB4}" srcOrd="0" destOrd="0" parTransId="{9EE3AA47-CDB4-4845-A32D-D6AA88B18532}" sibTransId="{F4B05EF2-A6DA-4BFB-8DE9-49D983B3F576}"/>
    <dgm:cxn modelId="{908D3985-5658-4AFB-B967-2FF875CF3826}" type="presOf" srcId="{A939F78C-48D9-42BE-B36A-BC2DF7D00542}" destId="{05A7D2D3-64DD-446C-AE60-47CE57BB0D9E}" srcOrd="1" destOrd="0" presId="urn:microsoft.com/office/officeart/2005/8/layout/list1"/>
    <dgm:cxn modelId="{20333ECC-E913-4B56-892D-350A7BD71DDC}" type="presOf" srcId="{948C53BD-3653-4872-B96A-9ED6EB400F4B}" destId="{F4019F45-8752-4F2E-BC15-6DCA63CEFEBF}" srcOrd="0" destOrd="0" presId="urn:microsoft.com/office/officeart/2005/8/layout/list1"/>
    <dgm:cxn modelId="{3DF34401-0B3C-4763-AF25-C73F53FDC756}" type="presOf" srcId="{DC434B91-87E5-43FB-8F0C-B9D892C6B031}" destId="{22FF8A6C-0FA1-4DFF-BF96-B54A5BC05646}" srcOrd="0" destOrd="1" presId="urn:microsoft.com/office/officeart/2005/8/layout/list1"/>
    <dgm:cxn modelId="{B391CBEC-9E61-4B54-9EB9-589C21EF6E1A}" type="presOf" srcId="{9F91F127-13E3-4392-8A6D-B39E00937F32}" destId="{E92308C9-7912-4AA1-9874-2615FB94B51C}" srcOrd="0" destOrd="1" presId="urn:microsoft.com/office/officeart/2005/8/layout/list1"/>
    <dgm:cxn modelId="{4F8121A7-A3D2-4C70-B976-1993B65CD7BD}" srcId="{DE2598F9-A7FE-4D6B-9C96-39B8A2C38D69}" destId="{9F91F127-13E3-4392-8A6D-B39E00937F32}" srcOrd="1" destOrd="0" parTransId="{878CA2E2-D19A-493C-8365-9A8576BC2E48}" sibTransId="{669C46B5-2D12-46A2-AD8B-D60860AC6F79}"/>
    <dgm:cxn modelId="{AF69312D-FCB0-4B79-8C26-13AA281F2D61}" type="presOf" srcId="{E9C52175-D7CA-4D5A-95BF-48680E423F2C}" destId="{22FF8A6C-0FA1-4DFF-BF96-B54A5BC05646}" srcOrd="0" destOrd="0" presId="urn:microsoft.com/office/officeart/2005/8/layout/list1"/>
    <dgm:cxn modelId="{F54C906E-10BF-42B2-A944-ECA56869D47C}" type="presOf" srcId="{DE2598F9-A7FE-4D6B-9C96-39B8A2C38D69}" destId="{FC3FC4DA-7411-4CEF-86EE-62C632C19485}" srcOrd="1" destOrd="0" presId="urn:microsoft.com/office/officeart/2005/8/layout/list1"/>
    <dgm:cxn modelId="{7DB8B3DE-92A2-4E7A-AFD5-81E25815C18B}" type="presParOf" srcId="{F4019F45-8752-4F2E-BC15-6DCA63CEFEBF}" destId="{A79D79D6-7F4A-4BBB-9766-482C3A4EA050}" srcOrd="0" destOrd="0" presId="urn:microsoft.com/office/officeart/2005/8/layout/list1"/>
    <dgm:cxn modelId="{23E515FA-61E4-4297-8A85-5E890D8BD190}" type="presParOf" srcId="{A79D79D6-7F4A-4BBB-9766-482C3A4EA050}" destId="{0B15CA98-3E2E-42F9-AF1F-63ED06A7D544}" srcOrd="0" destOrd="0" presId="urn:microsoft.com/office/officeart/2005/8/layout/list1"/>
    <dgm:cxn modelId="{BB77BB62-CF28-416F-B61F-8FFA319F28EE}" type="presParOf" srcId="{A79D79D6-7F4A-4BBB-9766-482C3A4EA050}" destId="{FC3FC4DA-7411-4CEF-86EE-62C632C19485}" srcOrd="1" destOrd="0" presId="urn:microsoft.com/office/officeart/2005/8/layout/list1"/>
    <dgm:cxn modelId="{9EB755E2-FC65-4DF5-ADA2-75E2ED8ED61F}" type="presParOf" srcId="{F4019F45-8752-4F2E-BC15-6DCA63CEFEBF}" destId="{FFE9FBD3-6418-45C4-A4B5-F3E7013D6EEE}" srcOrd="1" destOrd="0" presId="urn:microsoft.com/office/officeart/2005/8/layout/list1"/>
    <dgm:cxn modelId="{6883BBED-37BA-4EAB-B393-E722633E18A4}" type="presParOf" srcId="{F4019F45-8752-4F2E-BC15-6DCA63CEFEBF}" destId="{E92308C9-7912-4AA1-9874-2615FB94B51C}" srcOrd="2" destOrd="0" presId="urn:microsoft.com/office/officeart/2005/8/layout/list1"/>
    <dgm:cxn modelId="{7DD6ADAA-DE92-4F0D-84DB-C2D30CCACED1}" type="presParOf" srcId="{F4019F45-8752-4F2E-BC15-6DCA63CEFEBF}" destId="{A4E6090B-1CEF-48EC-952B-EEAB86DD8D4A}" srcOrd="3" destOrd="0" presId="urn:microsoft.com/office/officeart/2005/8/layout/list1"/>
    <dgm:cxn modelId="{AD7CFCFE-2A5D-4534-BC6D-AA2246AE487E}" type="presParOf" srcId="{F4019F45-8752-4F2E-BC15-6DCA63CEFEBF}" destId="{3A804523-6CB8-441D-9F56-E266C0930428}" srcOrd="4" destOrd="0" presId="urn:microsoft.com/office/officeart/2005/8/layout/list1"/>
    <dgm:cxn modelId="{088025EC-5A2D-40D5-9901-0EC2C3D9B91C}" type="presParOf" srcId="{3A804523-6CB8-441D-9F56-E266C0930428}" destId="{3BC4538E-59F7-46F6-90BC-31F6A0E8BB71}" srcOrd="0" destOrd="0" presId="urn:microsoft.com/office/officeart/2005/8/layout/list1"/>
    <dgm:cxn modelId="{9614DD7C-C0A6-4633-9DCF-CBA406A02FC1}" type="presParOf" srcId="{3A804523-6CB8-441D-9F56-E266C0930428}" destId="{05A7D2D3-64DD-446C-AE60-47CE57BB0D9E}" srcOrd="1" destOrd="0" presId="urn:microsoft.com/office/officeart/2005/8/layout/list1"/>
    <dgm:cxn modelId="{379BC047-1153-4021-A904-EEED13E9CD39}" type="presParOf" srcId="{F4019F45-8752-4F2E-BC15-6DCA63CEFEBF}" destId="{A64EE481-BA54-41CB-B923-1580B5696E73}" srcOrd="5" destOrd="0" presId="urn:microsoft.com/office/officeart/2005/8/layout/list1"/>
    <dgm:cxn modelId="{5F1414E9-284C-4593-A5FE-CA381DC1CDA8}" type="presParOf" srcId="{F4019F45-8752-4F2E-BC15-6DCA63CEFEBF}" destId="{22FF8A6C-0FA1-4DFF-BF96-B54A5BC05646}" srcOrd="6" destOrd="0" presId="urn:microsoft.com/office/officeart/2005/8/layout/list1"/>
  </dgm:cxnLst>
  <dgm:bg/>
  <dgm:whole/>
  <dgm:extLst>
    <a:ext uri="http://schemas.microsoft.com/office/drawing/2008/diagram">
      <dsp:dataModelExt xmlns:dsp="http://schemas.microsoft.com/office/drawing/2008/diagram" xmlns="" relId="rId5"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ED5A51F-212F-41EB-B057-3C51B46F9EBC}" type="doc">
      <dgm:prSet loTypeId="urn:microsoft.com/office/officeart/2005/8/layout/radial1" loCatId="cycle" qsTypeId="urn:microsoft.com/office/officeart/2005/8/quickstyle/simple1" qsCatId="simple" csTypeId="urn:microsoft.com/office/officeart/2005/8/colors/colorful1#4" csCatId="colorful" phldr="1"/>
      <dgm:spPr/>
      <dgm:t>
        <a:bodyPr/>
        <a:lstStyle/>
        <a:p>
          <a:endParaRPr lang="fr-FR"/>
        </a:p>
      </dgm:t>
    </dgm:pt>
    <dgm:pt modelId="{46BBB9A9-116D-443C-BD7C-C7708D93E509}">
      <dgm:prSet phldrT="[Texte]"/>
      <dgm:spPr/>
      <dgm:t>
        <a:bodyPr/>
        <a:lstStyle/>
        <a:p>
          <a:r>
            <a:rPr lang="fr-FR" dirty="0" smtClean="0"/>
            <a:t>Pertinence et réalisme de la préconisation </a:t>
          </a:r>
          <a:endParaRPr lang="fr-FR" dirty="0"/>
        </a:p>
      </dgm:t>
    </dgm:pt>
    <dgm:pt modelId="{311F17B9-D83B-4758-9E05-2BEA52582491}" type="parTrans" cxnId="{6ACB4A95-A047-4ED7-81EA-A75D199A5839}">
      <dgm:prSet/>
      <dgm:spPr/>
      <dgm:t>
        <a:bodyPr/>
        <a:lstStyle/>
        <a:p>
          <a:endParaRPr lang="fr-FR"/>
        </a:p>
      </dgm:t>
    </dgm:pt>
    <dgm:pt modelId="{122CD133-104B-4ECC-B1E5-B646F4827D7A}" type="sibTrans" cxnId="{6ACB4A95-A047-4ED7-81EA-A75D199A5839}">
      <dgm:prSet/>
      <dgm:spPr/>
      <dgm:t>
        <a:bodyPr/>
        <a:lstStyle/>
        <a:p>
          <a:endParaRPr lang="fr-FR"/>
        </a:p>
      </dgm:t>
    </dgm:pt>
    <dgm:pt modelId="{B4587E62-5306-4F49-9F54-26A0700D4AEA}">
      <dgm:prSet phldrT="[Texte]"/>
      <dgm:spPr/>
      <dgm:t>
        <a:bodyPr/>
        <a:lstStyle/>
        <a:p>
          <a:r>
            <a:rPr lang="fr-FR" dirty="0" smtClean="0"/>
            <a:t>Mobilise des données, des informations </a:t>
          </a:r>
          <a:endParaRPr lang="fr-FR" dirty="0"/>
        </a:p>
      </dgm:t>
    </dgm:pt>
    <dgm:pt modelId="{D46C9622-37EF-442F-B021-D5CE59C160F3}" type="parTrans" cxnId="{419F99B1-8929-44EA-B2C6-566AA99BED3F}">
      <dgm:prSet/>
      <dgm:spPr/>
      <dgm:t>
        <a:bodyPr/>
        <a:lstStyle/>
        <a:p>
          <a:endParaRPr lang="fr-FR"/>
        </a:p>
      </dgm:t>
    </dgm:pt>
    <dgm:pt modelId="{2DFE5F02-6776-42C1-BD3F-F352840A903E}" type="sibTrans" cxnId="{419F99B1-8929-44EA-B2C6-566AA99BED3F}">
      <dgm:prSet/>
      <dgm:spPr/>
      <dgm:t>
        <a:bodyPr/>
        <a:lstStyle/>
        <a:p>
          <a:endParaRPr lang="fr-FR"/>
        </a:p>
      </dgm:t>
    </dgm:pt>
    <dgm:pt modelId="{C0194A16-AAE0-4A47-8DC1-323918EB58E2}">
      <dgm:prSet phldrT="[Texte]"/>
      <dgm:spPr/>
      <dgm:t>
        <a:bodyPr/>
        <a:lstStyle/>
        <a:p>
          <a:r>
            <a:rPr lang="fr-FR" dirty="0" smtClean="0"/>
            <a:t>Analyse </a:t>
          </a:r>
          <a:endParaRPr lang="fr-FR" dirty="0"/>
        </a:p>
      </dgm:t>
    </dgm:pt>
    <dgm:pt modelId="{D78B7534-1D29-4B44-9D3B-DAD0E6C3A0D9}" type="parTrans" cxnId="{5058F4E5-AB7E-4570-B3D2-D99095A7C179}">
      <dgm:prSet/>
      <dgm:spPr/>
      <dgm:t>
        <a:bodyPr/>
        <a:lstStyle/>
        <a:p>
          <a:endParaRPr lang="fr-FR"/>
        </a:p>
      </dgm:t>
    </dgm:pt>
    <dgm:pt modelId="{1C45403C-29D0-4D40-9C0F-1F71B5B7657F}" type="sibTrans" cxnId="{5058F4E5-AB7E-4570-B3D2-D99095A7C179}">
      <dgm:prSet/>
      <dgm:spPr/>
      <dgm:t>
        <a:bodyPr/>
        <a:lstStyle/>
        <a:p>
          <a:endParaRPr lang="fr-FR"/>
        </a:p>
      </dgm:t>
    </dgm:pt>
    <dgm:pt modelId="{3F21A929-11AF-45EA-98A9-3A210EC6378A}">
      <dgm:prSet phldrT="[Texte]"/>
      <dgm:spPr/>
      <dgm:t>
        <a:bodyPr/>
        <a:lstStyle/>
        <a:p>
          <a:r>
            <a:rPr lang="fr-FR" dirty="0" smtClean="0"/>
            <a:t>Utilise démarche et méthodes </a:t>
          </a:r>
          <a:endParaRPr lang="fr-FR" dirty="0"/>
        </a:p>
      </dgm:t>
    </dgm:pt>
    <dgm:pt modelId="{94F43E9E-8D0C-407F-8D35-D5E63E797787}" type="parTrans" cxnId="{E82AC3D3-5721-43C8-BE90-82826CF7A9F0}">
      <dgm:prSet/>
      <dgm:spPr/>
      <dgm:t>
        <a:bodyPr/>
        <a:lstStyle/>
        <a:p>
          <a:endParaRPr lang="fr-FR"/>
        </a:p>
      </dgm:t>
    </dgm:pt>
    <dgm:pt modelId="{CCC5CC9B-EEE1-4B11-AE61-15AA7F18F985}" type="sibTrans" cxnId="{E82AC3D3-5721-43C8-BE90-82826CF7A9F0}">
      <dgm:prSet/>
      <dgm:spPr/>
      <dgm:t>
        <a:bodyPr/>
        <a:lstStyle/>
        <a:p>
          <a:endParaRPr lang="fr-FR"/>
        </a:p>
      </dgm:t>
    </dgm:pt>
    <dgm:pt modelId="{51C021DE-A13A-4292-BF10-B35FACECF58B}">
      <dgm:prSet phldrT="[Texte]"/>
      <dgm:spPr/>
      <dgm:t>
        <a:bodyPr/>
        <a:lstStyle/>
        <a:p>
          <a:r>
            <a:rPr lang="fr-FR" dirty="0" smtClean="0"/>
            <a:t>Repère des implications</a:t>
          </a:r>
          <a:endParaRPr lang="fr-FR" dirty="0"/>
        </a:p>
      </dgm:t>
    </dgm:pt>
    <dgm:pt modelId="{35E5E095-0F14-4E9A-8BCA-0239F2E6A103}" type="parTrans" cxnId="{DDD95CCB-8E05-4AE3-BDD8-20EA30245097}">
      <dgm:prSet/>
      <dgm:spPr/>
      <dgm:t>
        <a:bodyPr/>
        <a:lstStyle/>
        <a:p>
          <a:endParaRPr lang="fr-FR"/>
        </a:p>
      </dgm:t>
    </dgm:pt>
    <dgm:pt modelId="{89872DF6-9152-46EA-BECD-51B73A894DAB}" type="sibTrans" cxnId="{DDD95CCB-8E05-4AE3-BDD8-20EA30245097}">
      <dgm:prSet/>
      <dgm:spPr/>
      <dgm:t>
        <a:bodyPr/>
        <a:lstStyle/>
        <a:p>
          <a:endParaRPr lang="fr-FR"/>
        </a:p>
      </dgm:t>
    </dgm:pt>
    <dgm:pt modelId="{7E9942B0-41AA-405F-94EC-F0CEB19D44D1}">
      <dgm:prSet phldrT="[Texte]"/>
      <dgm:spPr/>
      <dgm:t>
        <a:bodyPr/>
        <a:lstStyle/>
        <a:p>
          <a:r>
            <a:rPr lang="fr-FR" dirty="0" smtClean="0"/>
            <a:t>Argumente ses choix</a:t>
          </a:r>
          <a:endParaRPr lang="fr-FR" dirty="0"/>
        </a:p>
      </dgm:t>
    </dgm:pt>
    <dgm:pt modelId="{BD5C0BD0-89C1-4689-B454-B951FE203895}" type="parTrans" cxnId="{BF253BAB-58CC-4CB0-A1E9-BA408F7341EF}">
      <dgm:prSet/>
      <dgm:spPr/>
      <dgm:t>
        <a:bodyPr/>
        <a:lstStyle/>
        <a:p>
          <a:endParaRPr lang="fr-FR"/>
        </a:p>
      </dgm:t>
    </dgm:pt>
    <dgm:pt modelId="{EA12F088-D66D-4C7E-A41D-D45EC9422D46}" type="sibTrans" cxnId="{BF253BAB-58CC-4CB0-A1E9-BA408F7341EF}">
      <dgm:prSet/>
      <dgm:spPr/>
      <dgm:t>
        <a:bodyPr/>
        <a:lstStyle/>
        <a:p>
          <a:endParaRPr lang="fr-FR"/>
        </a:p>
      </dgm:t>
    </dgm:pt>
    <dgm:pt modelId="{EF21B7EA-DE14-4A25-BE9E-3140D6254ABF}" type="pres">
      <dgm:prSet presAssocID="{7ED5A51F-212F-41EB-B057-3C51B46F9EBC}" presName="cycle" presStyleCnt="0">
        <dgm:presLayoutVars>
          <dgm:chMax val="1"/>
          <dgm:dir/>
          <dgm:animLvl val="ctr"/>
          <dgm:resizeHandles val="exact"/>
        </dgm:presLayoutVars>
      </dgm:prSet>
      <dgm:spPr/>
      <dgm:t>
        <a:bodyPr/>
        <a:lstStyle/>
        <a:p>
          <a:endParaRPr lang="fr-FR"/>
        </a:p>
      </dgm:t>
    </dgm:pt>
    <dgm:pt modelId="{07F6436D-22BD-4A78-A961-6DB8CC282097}" type="pres">
      <dgm:prSet presAssocID="{46BBB9A9-116D-443C-BD7C-C7708D93E509}" presName="centerShape" presStyleLbl="node0" presStyleIdx="0" presStyleCnt="1"/>
      <dgm:spPr/>
      <dgm:t>
        <a:bodyPr/>
        <a:lstStyle/>
        <a:p>
          <a:endParaRPr lang="fr-FR"/>
        </a:p>
      </dgm:t>
    </dgm:pt>
    <dgm:pt modelId="{75F3167C-82EB-4271-B340-49CC162656A1}" type="pres">
      <dgm:prSet presAssocID="{D46C9622-37EF-442F-B021-D5CE59C160F3}" presName="Name9" presStyleLbl="parChTrans1D2" presStyleIdx="0" presStyleCnt="5"/>
      <dgm:spPr/>
      <dgm:t>
        <a:bodyPr/>
        <a:lstStyle/>
        <a:p>
          <a:endParaRPr lang="fr-FR"/>
        </a:p>
      </dgm:t>
    </dgm:pt>
    <dgm:pt modelId="{5F875256-6EB2-4148-B2D1-FB767F08E3EC}" type="pres">
      <dgm:prSet presAssocID="{D46C9622-37EF-442F-B021-D5CE59C160F3}" presName="connTx" presStyleLbl="parChTrans1D2" presStyleIdx="0" presStyleCnt="5"/>
      <dgm:spPr/>
      <dgm:t>
        <a:bodyPr/>
        <a:lstStyle/>
        <a:p>
          <a:endParaRPr lang="fr-FR"/>
        </a:p>
      </dgm:t>
    </dgm:pt>
    <dgm:pt modelId="{1AAF4237-26FC-4B77-A555-03309F087785}" type="pres">
      <dgm:prSet presAssocID="{B4587E62-5306-4F49-9F54-26A0700D4AEA}" presName="node" presStyleLbl="node1" presStyleIdx="0" presStyleCnt="5">
        <dgm:presLayoutVars>
          <dgm:bulletEnabled val="1"/>
        </dgm:presLayoutVars>
      </dgm:prSet>
      <dgm:spPr/>
      <dgm:t>
        <a:bodyPr/>
        <a:lstStyle/>
        <a:p>
          <a:endParaRPr lang="fr-FR"/>
        </a:p>
      </dgm:t>
    </dgm:pt>
    <dgm:pt modelId="{95BEA53B-B814-4444-9DDE-0CC86DC2F718}" type="pres">
      <dgm:prSet presAssocID="{D78B7534-1D29-4B44-9D3B-DAD0E6C3A0D9}" presName="Name9" presStyleLbl="parChTrans1D2" presStyleIdx="1" presStyleCnt="5"/>
      <dgm:spPr/>
      <dgm:t>
        <a:bodyPr/>
        <a:lstStyle/>
        <a:p>
          <a:endParaRPr lang="fr-FR"/>
        </a:p>
      </dgm:t>
    </dgm:pt>
    <dgm:pt modelId="{FE0F430C-85AC-4D9C-8376-B3C36ABCF3C2}" type="pres">
      <dgm:prSet presAssocID="{D78B7534-1D29-4B44-9D3B-DAD0E6C3A0D9}" presName="connTx" presStyleLbl="parChTrans1D2" presStyleIdx="1" presStyleCnt="5"/>
      <dgm:spPr/>
      <dgm:t>
        <a:bodyPr/>
        <a:lstStyle/>
        <a:p>
          <a:endParaRPr lang="fr-FR"/>
        </a:p>
      </dgm:t>
    </dgm:pt>
    <dgm:pt modelId="{7CBBE366-36FC-434C-877D-6C61CED948C1}" type="pres">
      <dgm:prSet presAssocID="{C0194A16-AAE0-4A47-8DC1-323918EB58E2}" presName="node" presStyleLbl="node1" presStyleIdx="1" presStyleCnt="5">
        <dgm:presLayoutVars>
          <dgm:bulletEnabled val="1"/>
        </dgm:presLayoutVars>
      </dgm:prSet>
      <dgm:spPr/>
      <dgm:t>
        <a:bodyPr/>
        <a:lstStyle/>
        <a:p>
          <a:endParaRPr lang="fr-FR"/>
        </a:p>
      </dgm:t>
    </dgm:pt>
    <dgm:pt modelId="{D3229C43-7525-4836-B338-5FEC7499AB88}" type="pres">
      <dgm:prSet presAssocID="{94F43E9E-8D0C-407F-8D35-D5E63E797787}" presName="Name9" presStyleLbl="parChTrans1D2" presStyleIdx="2" presStyleCnt="5"/>
      <dgm:spPr/>
      <dgm:t>
        <a:bodyPr/>
        <a:lstStyle/>
        <a:p>
          <a:endParaRPr lang="fr-FR"/>
        </a:p>
      </dgm:t>
    </dgm:pt>
    <dgm:pt modelId="{466766C8-88AC-4C4B-A840-91DA4B652DC7}" type="pres">
      <dgm:prSet presAssocID="{94F43E9E-8D0C-407F-8D35-D5E63E797787}" presName="connTx" presStyleLbl="parChTrans1D2" presStyleIdx="2" presStyleCnt="5"/>
      <dgm:spPr/>
      <dgm:t>
        <a:bodyPr/>
        <a:lstStyle/>
        <a:p>
          <a:endParaRPr lang="fr-FR"/>
        </a:p>
      </dgm:t>
    </dgm:pt>
    <dgm:pt modelId="{5FDD0B5A-6AC0-405F-BE40-8158CCE7D970}" type="pres">
      <dgm:prSet presAssocID="{3F21A929-11AF-45EA-98A9-3A210EC6378A}" presName="node" presStyleLbl="node1" presStyleIdx="2" presStyleCnt="5">
        <dgm:presLayoutVars>
          <dgm:bulletEnabled val="1"/>
        </dgm:presLayoutVars>
      </dgm:prSet>
      <dgm:spPr/>
      <dgm:t>
        <a:bodyPr/>
        <a:lstStyle/>
        <a:p>
          <a:endParaRPr lang="fr-FR"/>
        </a:p>
      </dgm:t>
    </dgm:pt>
    <dgm:pt modelId="{0F4C53C8-33FF-4EA3-93E1-22283CAAD177}" type="pres">
      <dgm:prSet presAssocID="{35E5E095-0F14-4E9A-8BCA-0239F2E6A103}" presName="Name9" presStyleLbl="parChTrans1D2" presStyleIdx="3" presStyleCnt="5"/>
      <dgm:spPr/>
      <dgm:t>
        <a:bodyPr/>
        <a:lstStyle/>
        <a:p>
          <a:endParaRPr lang="fr-FR"/>
        </a:p>
      </dgm:t>
    </dgm:pt>
    <dgm:pt modelId="{36955775-2754-4966-8602-D7A6CD5B15A9}" type="pres">
      <dgm:prSet presAssocID="{35E5E095-0F14-4E9A-8BCA-0239F2E6A103}" presName="connTx" presStyleLbl="parChTrans1D2" presStyleIdx="3" presStyleCnt="5"/>
      <dgm:spPr/>
      <dgm:t>
        <a:bodyPr/>
        <a:lstStyle/>
        <a:p>
          <a:endParaRPr lang="fr-FR"/>
        </a:p>
      </dgm:t>
    </dgm:pt>
    <dgm:pt modelId="{7459DD1D-B8C9-4E17-A50D-C419678E9394}" type="pres">
      <dgm:prSet presAssocID="{51C021DE-A13A-4292-BF10-B35FACECF58B}" presName="node" presStyleLbl="node1" presStyleIdx="3" presStyleCnt="5">
        <dgm:presLayoutVars>
          <dgm:bulletEnabled val="1"/>
        </dgm:presLayoutVars>
      </dgm:prSet>
      <dgm:spPr/>
      <dgm:t>
        <a:bodyPr/>
        <a:lstStyle/>
        <a:p>
          <a:endParaRPr lang="fr-FR"/>
        </a:p>
      </dgm:t>
    </dgm:pt>
    <dgm:pt modelId="{FF9D1B35-1D12-45B9-B088-FE718193A40A}" type="pres">
      <dgm:prSet presAssocID="{BD5C0BD0-89C1-4689-B454-B951FE203895}" presName="Name9" presStyleLbl="parChTrans1D2" presStyleIdx="4" presStyleCnt="5"/>
      <dgm:spPr/>
      <dgm:t>
        <a:bodyPr/>
        <a:lstStyle/>
        <a:p>
          <a:endParaRPr lang="fr-FR"/>
        </a:p>
      </dgm:t>
    </dgm:pt>
    <dgm:pt modelId="{EECCB070-371D-4A48-B102-7154D03202F7}" type="pres">
      <dgm:prSet presAssocID="{BD5C0BD0-89C1-4689-B454-B951FE203895}" presName="connTx" presStyleLbl="parChTrans1D2" presStyleIdx="4" presStyleCnt="5"/>
      <dgm:spPr/>
      <dgm:t>
        <a:bodyPr/>
        <a:lstStyle/>
        <a:p>
          <a:endParaRPr lang="fr-FR"/>
        </a:p>
      </dgm:t>
    </dgm:pt>
    <dgm:pt modelId="{2F1CEC98-342F-4B52-90C7-986B3DEA6855}" type="pres">
      <dgm:prSet presAssocID="{7E9942B0-41AA-405F-94EC-F0CEB19D44D1}" presName="node" presStyleLbl="node1" presStyleIdx="4" presStyleCnt="5">
        <dgm:presLayoutVars>
          <dgm:bulletEnabled val="1"/>
        </dgm:presLayoutVars>
      </dgm:prSet>
      <dgm:spPr/>
      <dgm:t>
        <a:bodyPr/>
        <a:lstStyle/>
        <a:p>
          <a:endParaRPr lang="fr-FR"/>
        </a:p>
      </dgm:t>
    </dgm:pt>
  </dgm:ptLst>
  <dgm:cxnLst>
    <dgm:cxn modelId="{37321D40-8E07-4E05-A263-CF0F55B38A6B}" type="presOf" srcId="{C0194A16-AAE0-4A47-8DC1-323918EB58E2}" destId="{7CBBE366-36FC-434C-877D-6C61CED948C1}" srcOrd="0" destOrd="0" presId="urn:microsoft.com/office/officeart/2005/8/layout/radial1"/>
    <dgm:cxn modelId="{17F8D7ED-AEAB-47F9-B7D2-A76D16E05C42}" type="presOf" srcId="{94F43E9E-8D0C-407F-8D35-D5E63E797787}" destId="{466766C8-88AC-4C4B-A840-91DA4B652DC7}" srcOrd="1" destOrd="0" presId="urn:microsoft.com/office/officeart/2005/8/layout/radial1"/>
    <dgm:cxn modelId="{2093383C-45B3-4268-995E-BC5F131C5B96}" type="presOf" srcId="{D78B7534-1D29-4B44-9D3B-DAD0E6C3A0D9}" destId="{FE0F430C-85AC-4D9C-8376-B3C36ABCF3C2}" srcOrd="1" destOrd="0" presId="urn:microsoft.com/office/officeart/2005/8/layout/radial1"/>
    <dgm:cxn modelId="{533D8B03-7B80-4AEF-A540-991CAD7CD940}" type="presOf" srcId="{94F43E9E-8D0C-407F-8D35-D5E63E797787}" destId="{D3229C43-7525-4836-B338-5FEC7499AB88}" srcOrd="0" destOrd="0" presId="urn:microsoft.com/office/officeart/2005/8/layout/radial1"/>
    <dgm:cxn modelId="{6ACB4A95-A047-4ED7-81EA-A75D199A5839}" srcId="{7ED5A51F-212F-41EB-B057-3C51B46F9EBC}" destId="{46BBB9A9-116D-443C-BD7C-C7708D93E509}" srcOrd="0" destOrd="0" parTransId="{311F17B9-D83B-4758-9E05-2BEA52582491}" sibTransId="{122CD133-104B-4ECC-B1E5-B646F4827D7A}"/>
    <dgm:cxn modelId="{AA54A8A5-2E68-4C51-A3A9-155F277A56BA}" type="presOf" srcId="{7E9942B0-41AA-405F-94EC-F0CEB19D44D1}" destId="{2F1CEC98-342F-4B52-90C7-986B3DEA6855}" srcOrd="0" destOrd="0" presId="urn:microsoft.com/office/officeart/2005/8/layout/radial1"/>
    <dgm:cxn modelId="{48B5EA45-8720-4DCC-9FA8-334056891771}" type="presOf" srcId="{D46C9622-37EF-442F-B021-D5CE59C160F3}" destId="{5F875256-6EB2-4148-B2D1-FB767F08E3EC}" srcOrd="1" destOrd="0" presId="urn:microsoft.com/office/officeart/2005/8/layout/radial1"/>
    <dgm:cxn modelId="{BF253BAB-58CC-4CB0-A1E9-BA408F7341EF}" srcId="{46BBB9A9-116D-443C-BD7C-C7708D93E509}" destId="{7E9942B0-41AA-405F-94EC-F0CEB19D44D1}" srcOrd="4" destOrd="0" parTransId="{BD5C0BD0-89C1-4689-B454-B951FE203895}" sibTransId="{EA12F088-D66D-4C7E-A41D-D45EC9422D46}"/>
    <dgm:cxn modelId="{1BBCD1DC-07FF-4B05-8603-DF9253B09F31}" type="presOf" srcId="{7ED5A51F-212F-41EB-B057-3C51B46F9EBC}" destId="{EF21B7EA-DE14-4A25-BE9E-3140D6254ABF}" srcOrd="0" destOrd="0" presId="urn:microsoft.com/office/officeart/2005/8/layout/radial1"/>
    <dgm:cxn modelId="{D507255B-25B4-4C5F-AA44-C77F3206C15C}" type="presOf" srcId="{BD5C0BD0-89C1-4689-B454-B951FE203895}" destId="{FF9D1B35-1D12-45B9-B088-FE718193A40A}" srcOrd="0" destOrd="0" presId="urn:microsoft.com/office/officeart/2005/8/layout/radial1"/>
    <dgm:cxn modelId="{222E8E37-1563-4A14-9210-18C7F0487135}" type="presOf" srcId="{BD5C0BD0-89C1-4689-B454-B951FE203895}" destId="{EECCB070-371D-4A48-B102-7154D03202F7}" srcOrd="1" destOrd="0" presId="urn:microsoft.com/office/officeart/2005/8/layout/radial1"/>
    <dgm:cxn modelId="{7D5C93B5-83A1-4ACC-A97A-FB5535AD03B9}" type="presOf" srcId="{3F21A929-11AF-45EA-98A9-3A210EC6378A}" destId="{5FDD0B5A-6AC0-405F-BE40-8158CCE7D970}" srcOrd="0" destOrd="0" presId="urn:microsoft.com/office/officeart/2005/8/layout/radial1"/>
    <dgm:cxn modelId="{96CBC146-E70C-4484-A339-6111AB84D158}" type="presOf" srcId="{B4587E62-5306-4F49-9F54-26A0700D4AEA}" destId="{1AAF4237-26FC-4B77-A555-03309F087785}" srcOrd="0" destOrd="0" presId="urn:microsoft.com/office/officeart/2005/8/layout/radial1"/>
    <dgm:cxn modelId="{685F7EBB-B0D0-49EA-BAD5-EB4F64A43039}" type="presOf" srcId="{46BBB9A9-116D-443C-BD7C-C7708D93E509}" destId="{07F6436D-22BD-4A78-A961-6DB8CC282097}" srcOrd="0" destOrd="0" presId="urn:microsoft.com/office/officeart/2005/8/layout/radial1"/>
    <dgm:cxn modelId="{E82AC3D3-5721-43C8-BE90-82826CF7A9F0}" srcId="{46BBB9A9-116D-443C-BD7C-C7708D93E509}" destId="{3F21A929-11AF-45EA-98A9-3A210EC6378A}" srcOrd="2" destOrd="0" parTransId="{94F43E9E-8D0C-407F-8D35-D5E63E797787}" sibTransId="{CCC5CC9B-EEE1-4B11-AE61-15AA7F18F985}"/>
    <dgm:cxn modelId="{E7550769-3C27-4FA4-9097-F9A4CF49860F}" type="presOf" srcId="{35E5E095-0F14-4E9A-8BCA-0239F2E6A103}" destId="{36955775-2754-4966-8602-D7A6CD5B15A9}" srcOrd="1" destOrd="0" presId="urn:microsoft.com/office/officeart/2005/8/layout/radial1"/>
    <dgm:cxn modelId="{419F99B1-8929-44EA-B2C6-566AA99BED3F}" srcId="{46BBB9A9-116D-443C-BD7C-C7708D93E509}" destId="{B4587E62-5306-4F49-9F54-26A0700D4AEA}" srcOrd="0" destOrd="0" parTransId="{D46C9622-37EF-442F-B021-D5CE59C160F3}" sibTransId="{2DFE5F02-6776-42C1-BD3F-F352840A903E}"/>
    <dgm:cxn modelId="{28C66B5C-6175-496D-B386-C397928071AE}" type="presOf" srcId="{35E5E095-0F14-4E9A-8BCA-0239F2E6A103}" destId="{0F4C53C8-33FF-4EA3-93E1-22283CAAD177}" srcOrd="0" destOrd="0" presId="urn:microsoft.com/office/officeart/2005/8/layout/radial1"/>
    <dgm:cxn modelId="{DDD95CCB-8E05-4AE3-BDD8-20EA30245097}" srcId="{46BBB9A9-116D-443C-BD7C-C7708D93E509}" destId="{51C021DE-A13A-4292-BF10-B35FACECF58B}" srcOrd="3" destOrd="0" parTransId="{35E5E095-0F14-4E9A-8BCA-0239F2E6A103}" sibTransId="{89872DF6-9152-46EA-BECD-51B73A894DAB}"/>
    <dgm:cxn modelId="{4F79D73F-63C0-46AF-91AA-BC974A1CCB8A}" type="presOf" srcId="{D78B7534-1D29-4B44-9D3B-DAD0E6C3A0D9}" destId="{95BEA53B-B814-4444-9DDE-0CC86DC2F718}" srcOrd="0" destOrd="0" presId="urn:microsoft.com/office/officeart/2005/8/layout/radial1"/>
    <dgm:cxn modelId="{5058F4E5-AB7E-4570-B3D2-D99095A7C179}" srcId="{46BBB9A9-116D-443C-BD7C-C7708D93E509}" destId="{C0194A16-AAE0-4A47-8DC1-323918EB58E2}" srcOrd="1" destOrd="0" parTransId="{D78B7534-1D29-4B44-9D3B-DAD0E6C3A0D9}" sibTransId="{1C45403C-29D0-4D40-9C0F-1F71B5B7657F}"/>
    <dgm:cxn modelId="{E573A219-05F9-480D-9DAF-7A795C99FB22}" type="presOf" srcId="{51C021DE-A13A-4292-BF10-B35FACECF58B}" destId="{7459DD1D-B8C9-4E17-A50D-C419678E9394}" srcOrd="0" destOrd="0" presId="urn:microsoft.com/office/officeart/2005/8/layout/radial1"/>
    <dgm:cxn modelId="{5BCFFD24-6BEF-4EBA-BC98-6953E4FAB91D}" type="presOf" srcId="{D46C9622-37EF-442F-B021-D5CE59C160F3}" destId="{75F3167C-82EB-4271-B340-49CC162656A1}" srcOrd="0" destOrd="0" presId="urn:microsoft.com/office/officeart/2005/8/layout/radial1"/>
    <dgm:cxn modelId="{044AA87D-766E-4D03-925E-98137D1CB070}" type="presParOf" srcId="{EF21B7EA-DE14-4A25-BE9E-3140D6254ABF}" destId="{07F6436D-22BD-4A78-A961-6DB8CC282097}" srcOrd="0" destOrd="0" presId="urn:microsoft.com/office/officeart/2005/8/layout/radial1"/>
    <dgm:cxn modelId="{AADE92FA-02D0-48D6-A533-6DB7A6EA1A0F}" type="presParOf" srcId="{EF21B7EA-DE14-4A25-BE9E-3140D6254ABF}" destId="{75F3167C-82EB-4271-B340-49CC162656A1}" srcOrd="1" destOrd="0" presId="urn:microsoft.com/office/officeart/2005/8/layout/radial1"/>
    <dgm:cxn modelId="{B79997BB-6629-4E8B-828E-11D1B87BB8CA}" type="presParOf" srcId="{75F3167C-82EB-4271-B340-49CC162656A1}" destId="{5F875256-6EB2-4148-B2D1-FB767F08E3EC}" srcOrd="0" destOrd="0" presId="urn:microsoft.com/office/officeart/2005/8/layout/radial1"/>
    <dgm:cxn modelId="{D9D244F7-BC7E-4024-B2CB-946834DEA64A}" type="presParOf" srcId="{EF21B7EA-DE14-4A25-BE9E-3140D6254ABF}" destId="{1AAF4237-26FC-4B77-A555-03309F087785}" srcOrd="2" destOrd="0" presId="urn:microsoft.com/office/officeart/2005/8/layout/radial1"/>
    <dgm:cxn modelId="{DCEEB3DB-ACC3-4A57-BC37-A525B7227E0F}" type="presParOf" srcId="{EF21B7EA-DE14-4A25-BE9E-3140D6254ABF}" destId="{95BEA53B-B814-4444-9DDE-0CC86DC2F718}" srcOrd="3" destOrd="0" presId="urn:microsoft.com/office/officeart/2005/8/layout/radial1"/>
    <dgm:cxn modelId="{BCC3D490-F8DB-450A-A498-4932E18126AB}" type="presParOf" srcId="{95BEA53B-B814-4444-9DDE-0CC86DC2F718}" destId="{FE0F430C-85AC-4D9C-8376-B3C36ABCF3C2}" srcOrd="0" destOrd="0" presId="urn:microsoft.com/office/officeart/2005/8/layout/radial1"/>
    <dgm:cxn modelId="{2F476C95-B068-4C12-8334-FACAD1B9BA75}" type="presParOf" srcId="{EF21B7EA-DE14-4A25-BE9E-3140D6254ABF}" destId="{7CBBE366-36FC-434C-877D-6C61CED948C1}" srcOrd="4" destOrd="0" presId="urn:microsoft.com/office/officeart/2005/8/layout/radial1"/>
    <dgm:cxn modelId="{EF1C8364-3F51-4941-AF63-0A2C8773EB41}" type="presParOf" srcId="{EF21B7EA-DE14-4A25-BE9E-3140D6254ABF}" destId="{D3229C43-7525-4836-B338-5FEC7499AB88}" srcOrd="5" destOrd="0" presId="urn:microsoft.com/office/officeart/2005/8/layout/radial1"/>
    <dgm:cxn modelId="{8EC0A94F-ABC0-4866-B422-777EDC37DA06}" type="presParOf" srcId="{D3229C43-7525-4836-B338-5FEC7499AB88}" destId="{466766C8-88AC-4C4B-A840-91DA4B652DC7}" srcOrd="0" destOrd="0" presId="urn:microsoft.com/office/officeart/2005/8/layout/radial1"/>
    <dgm:cxn modelId="{DE0C9F19-6E81-453C-B6AE-FC8A77EADDA2}" type="presParOf" srcId="{EF21B7EA-DE14-4A25-BE9E-3140D6254ABF}" destId="{5FDD0B5A-6AC0-405F-BE40-8158CCE7D970}" srcOrd="6" destOrd="0" presId="urn:microsoft.com/office/officeart/2005/8/layout/radial1"/>
    <dgm:cxn modelId="{50EE7041-62E4-4E77-BAC7-F066B4EA0AC6}" type="presParOf" srcId="{EF21B7EA-DE14-4A25-BE9E-3140D6254ABF}" destId="{0F4C53C8-33FF-4EA3-93E1-22283CAAD177}" srcOrd="7" destOrd="0" presId="urn:microsoft.com/office/officeart/2005/8/layout/radial1"/>
    <dgm:cxn modelId="{78FA3029-F359-4D89-AD96-39959A901D97}" type="presParOf" srcId="{0F4C53C8-33FF-4EA3-93E1-22283CAAD177}" destId="{36955775-2754-4966-8602-D7A6CD5B15A9}" srcOrd="0" destOrd="0" presId="urn:microsoft.com/office/officeart/2005/8/layout/radial1"/>
    <dgm:cxn modelId="{C49EF025-1963-4A33-872C-7D9DDE88F44B}" type="presParOf" srcId="{EF21B7EA-DE14-4A25-BE9E-3140D6254ABF}" destId="{7459DD1D-B8C9-4E17-A50D-C419678E9394}" srcOrd="8" destOrd="0" presId="urn:microsoft.com/office/officeart/2005/8/layout/radial1"/>
    <dgm:cxn modelId="{619BAFFE-44F0-4E29-9BBB-061CF7967ADB}" type="presParOf" srcId="{EF21B7EA-DE14-4A25-BE9E-3140D6254ABF}" destId="{FF9D1B35-1D12-45B9-B088-FE718193A40A}" srcOrd="9" destOrd="0" presId="urn:microsoft.com/office/officeart/2005/8/layout/radial1"/>
    <dgm:cxn modelId="{2EC4CCAA-0ABD-4C98-9FAF-EE75A62AF26E}" type="presParOf" srcId="{FF9D1B35-1D12-45B9-B088-FE718193A40A}" destId="{EECCB070-371D-4A48-B102-7154D03202F7}" srcOrd="0" destOrd="0" presId="urn:microsoft.com/office/officeart/2005/8/layout/radial1"/>
    <dgm:cxn modelId="{CBBD859E-A060-4FF5-AAAE-7188D414A01C}" type="presParOf" srcId="{EF21B7EA-DE14-4A25-BE9E-3140D6254ABF}" destId="{2F1CEC98-342F-4B52-90C7-986B3DEA6855}" srcOrd="10" destOrd="0" presId="urn:microsoft.com/office/officeart/2005/8/layout/radial1"/>
  </dgm:cxnLst>
  <dgm:bg/>
  <dgm:whole/>
  <dgm:extLst>
    <a:ext uri="http://schemas.microsoft.com/office/drawing/2008/diagram">
      <dsp:dataModelExt xmlns:dsp="http://schemas.microsoft.com/office/drawing/2008/diagram" xmlns=""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936BCF-AA8F-4FCC-8510-BB40A61B3AFB}"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fr-FR"/>
        </a:p>
      </dgm:t>
    </dgm:pt>
    <dgm:pt modelId="{80A4E312-BE60-42F1-BD0E-EA3707F56872}">
      <dgm:prSet phldrT="[Texte]"/>
      <dgm:spPr>
        <a:solidFill>
          <a:srgbClr val="7030A0"/>
        </a:solidFill>
      </dgm:spPr>
      <dgm:t>
        <a:bodyPr/>
        <a:lstStyle/>
        <a:p>
          <a:r>
            <a:rPr lang="fr-FR" dirty="0" smtClean="0"/>
            <a:t>Points 1 à 4 </a:t>
          </a:r>
          <a:endParaRPr lang="fr-FR" dirty="0"/>
        </a:p>
      </dgm:t>
    </dgm:pt>
    <dgm:pt modelId="{29F4B3D4-D780-4C1C-9675-5E88B5C73D64}" type="parTrans" cxnId="{D9EE6EDA-0BA2-42A8-B47C-B58B276677DE}">
      <dgm:prSet/>
      <dgm:spPr/>
      <dgm:t>
        <a:bodyPr/>
        <a:lstStyle/>
        <a:p>
          <a:endParaRPr lang="fr-FR"/>
        </a:p>
      </dgm:t>
    </dgm:pt>
    <dgm:pt modelId="{7457D7AE-2EF2-4786-BD45-43330E7802AB}" type="sibTrans" cxnId="{D9EE6EDA-0BA2-42A8-B47C-B58B276677DE}">
      <dgm:prSet/>
      <dgm:spPr/>
      <dgm:t>
        <a:bodyPr/>
        <a:lstStyle/>
        <a:p>
          <a:endParaRPr lang="fr-FR"/>
        </a:p>
      </dgm:t>
    </dgm:pt>
    <dgm:pt modelId="{492AC8F9-9977-441C-8453-ED038F234265}">
      <dgm:prSet phldrT="[Texte]" custT="1"/>
      <dgm:spPr/>
      <dgm:t>
        <a:bodyPr/>
        <a:lstStyle/>
        <a:p>
          <a:r>
            <a:rPr lang="fr-FR" sz="2000" dirty="0" smtClean="0"/>
            <a:t>Calendrier des épreuves</a:t>
          </a:r>
          <a:endParaRPr lang="fr-FR" sz="2000" dirty="0"/>
        </a:p>
      </dgm:t>
    </dgm:pt>
    <dgm:pt modelId="{EF8BB218-B55E-4CD2-973B-FDE44F99890F}" type="parTrans" cxnId="{361AA034-DF6A-408C-B86F-91E039494A8B}">
      <dgm:prSet/>
      <dgm:spPr/>
      <dgm:t>
        <a:bodyPr/>
        <a:lstStyle/>
        <a:p>
          <a:endParaRPr lang="fr-FR"/>
        </a:p>
      </dgm:t>
    </dgm:pt>
    <dgm:pt modelId="{F4D27822-15FD-475B-8894-6615EC7B80F7}" type="sibTrans" cxnId="{361AA034-DF6A-408C-B86F-91E039494A8B}">
      <dgm:prSet/>
      <dgm:spPr/>
      <dgm:t>
        <a:bodyPr/>
        <a:lstStyle/>
        <a:p>
          <a:endParaRPr lang="fr-FR"/>
        </a:p>
      </dgm:t>
    </dgm:pt>
    <dgm:pt modelId="{55CACD20-ACE1-4720-9CDC-07D166DCC18E}">
      <dgm:prSet phldrT="[Texte]"/>
      <dgm:spPr>
        <a:solidFill>
          <a:srgbClr val="0070C0"/>
        </a:solidFill>
      </dgm:spPr>
      <dgm:t>
        <a:bodyPr/>
        <a:lstStyle/>
        <a:p>
          <a:r>
            <a:rPr lang="fr-FR" dirty="0" smtClean="0"/>
            <a:t>Points 5 à 7</a:t>
          </a:r>
        </a:p>
        <a:p>
          <a:r>
            <a:rPr lang="fr-FR" dirty="0" smtClean="0"/>
            <a:t> Epreuves </a:t>
          </a:r>
        </a:p>
        <a:p>
          <a:r>
            <a:rPr lang="fr-FR" dirty="0" smtClean="0"/>
            <a:t>E5- ACRC et E6 - PDUC  </a:t>
          </a:r>
          <a:endParaRPr lang="fr-FR" dirty="0"/>
        </a:p>
      </dgm:t>
    </dgm:pt>
    <dgm:pt modelId="{44E5EA8A-F1A0-4708-BB7B-95BCC79FD283}" type="parTrans" cxnId="{5234BB46-A3D9-4BFE-BA87-022358E72D74}">
      <dgm:prSet/>
      <dgm:spPr/>
      <dgm:t>
        <a:bodyPr/>
        <a:lstStyle/>
        <a:p>
          <a:endParaRPr lang="fr-FR"/>
        </a:p>
      </dgm:t>
    </dgm:pt>
    <dgm:pt modelId="{BFEDEA6A-D8C6-4AB7-803F-BBE2219D5F00}" type="sibTrans" cxnId="{5234BB46-A3D9-4BFE-BA87-022358E72D74}">
      <dgm:prSet/>
      <dgm:spPr/>
      <dgm:t>
        <a:bodyPr/>
        <a:lstStyle/>
        <a:p>
          <a:endParaRPr lang="fr-FR"/>
        </a:p>
      </dgm:t>
    </dgm:pt>
    <dgm:pt modelId="{D0E7BF5E-4621-426E-A772-D9B2B40B06C9}">
      <dgm:prSet phldrT="[Texte]"/>
      <dgm:spPr>
        <a:solidFill>
          <a:srgbClr val="00B0F0"/>
        </a:solidFill>
      </dgm:spPr>
      <dgm:t>
        <a:bodyPr/>
        <a:lstStyle/>
        <a:p>
          <a:r>
            <a:rPr lang="fr-FR" dirty="0" smtClean="0"/>
            <a:t>Point 8</a:t>
          </a:r>
          <a:endParaRPr lang="fr-FR" dirty="0"/>
        </a:p>
      </dgm:t>
    </dgm:pt>
    <dgm:pt modelId="{8B6CC489-CE53-40BC-BC1C-022E6A9D9535}" type="parTrans" cxnId="{45D2103D-0C81-4053-A096-2ACC1F7A97E8}">
      <dgm:prSet/>
      <dgm:spPr/>
      <dgm:t>
        <a:bodyPr/>
        <a:lstStyle/>
        <a:p>
          <a:endParaRPr lang="fr-FR"/>
        </a:p>
      </dgm:t>
    </dgm:pt>
    <dgm:pt modelId="{B0056F5F-57B3-4E98-AC21-5F7C12A4EE69}" type="sibTrans" cxnId="{45D2103D-0C81-4053-A096-2ACC1F7A97E8}">
      <dgm:prSet/>
      <dgm:spPr/>
      <dgm:t>
        <a:bodyPr/>
        <a:lstStyle/>
        <a:p>
          <a:endParaRPr lang="fr-FR"/>
        </a:p>
      </dgm:t>
    </dgm:pt>
    <dgm:pt modelId="{22765216-37B6-48B2-8B5B-69CCAD98CEBA}">
      <dgm:prSet phldrT="[Texte]" custT="1"/>
      <dgm:spPr>
        <a:solidFill>
          <a:schemeClr val="tx2">
            <a:lumMod val="20000"/>
            <a:lumOff val="80000"/>
            <a:alpha val="90000"/>
          </a:schemeClr>
        </a:solidFill>
      </dgm:spPr>
      <dgm:t>
        <a:bodyPr/>
        <a:lstStyle/>
        <a:p>
          <a:r>
            <a:rPr lang="fr-FR" sz="2000" dirty="0" smtClean="0"/>
            <a:t>Jury</a:t>
          </a:r>
          <a:r>
            <a:rPr lang="fr-FR" sz="3100" dirty="0" smtClean="0"/>
            <a:t> </a:t>
          </a:r>
          <a:endParaRPr lang="fr-FR" sz="3100" dirty="0"/>
        </a:p>
      </dgm:t>
    </dgm:pt>
    <dgm:pt modelId="{E16A635D-4AA8-436B-BC6B-B4D7B50FAC30}" type="parTrans" cxnId="{BF80E116-575F-4C5A-BC0C-3AFC9A05CC72}">
      <dgm:prSet/>
      <dgm:spPr/>
      <dgm:t>
        <a:bodyPr/>
        <a:lstStyle/>
        <a:p>
          <a:endParaRPr lang="fr-FR"/>
        </a:p>
      </dgm:t>
    </dgm:pt>
    <dgm:pt modelId="{EE7F95D7-F352-42BC-BC62-ACFA557E89B9}" type="sibTrans" cxnId="{BF80E116-575F-4C5A-BC0C-3AFC9A05CC72}">
      <dgm:prSet/>
      <dgm:spPr/>
      <dgm:t>
        <a:bodyPr/>
        <a:lstStyle/>
        <a:p>
          <a:endParaRPr lang="fr-FR"/>
        </a:p>
      </dgm:t>
    </dgm:pt>
    <dgm:pt modelId="{2DAD82A4-620F-43A7-A7A9-4E94677C0871}">
      <dgm:prSet phldrT="[Texte]" custT="1"/>
      <dgm:spPr/>
      <dgm:t>
        <a:bodyPr/>
        <a:lstStyle/>
        <a:p>
          <a:r>
            <a:rPr lang="fr-FR" sz="2000" dirty="0" smtClean="0"/>
            <a:t>Organisation des travaux des commissions</a:t>
          </a:r>
          <a:endParaRPr lang="fr-FR" sz="2000" dirty="0"/>
        </a:p>
      </dgm:t>
    </dgm:pt>
    <dgm:pt modelId="{EF30C23A-4783-4CC8-8B68-8BCE9C94E59E}" type="sibTrans" cxnId="{5FA33AA4-E980-4BEF-B93A-16A4322F941C}">
      <dgm:prSet/>
      <dgm:spPr/>
      <dgm:t>
        <a:bodyPr/>
        <a:lstStyle/>
        <a:p>
          <a:endParaRPr lang="fr-FR"/>
        </a:p>
      </dgm:t>
    </dgm:pt>
    <dgm:pt modelId="{A19EFE09-7929-4D5B-8043-2159463F68BE}" type="parTrans" cxnId="{5FA33AA4-E980-4BEF-B93A-16A4322F941C}">
      <dgm:prSet/>
      <dgm:spPr/>
      <dgm:t>
        <a:bodyPr/>
        <a:lstStyle/>
        <a:p>
          <a:endParaRPr lang="fr-FR"/>
        </a:p>
      </dgm:t>
    </dgm:pt>
    <dgm:pt modelId="{07609493-911D-419C-9DD2-D333F9E2BFFC}">
      <dgm:prSet phldrT="[Texte]" custT="1"/>
      <dgm:spPr/>
      <dgm:t>
        <a:bodyPr/>
        <a:lstStyle/>
        <a:p>
          <a:endParaRPr lang="fr-FR" sz="1800" dirty="0"/>
        </a:p>
      </dgm:t>
    </dgm:pt>
    <dgm:pt modelId="{054454D8-5E39-41C2-AB07-13EF4D1019E9}" type="sibTrans" cxnId="{D6753EE1-21F4-426E-B9D0-F0E8463C2239}">
      <dgm:prSet/>
      <dgm:spPr/>
      <dgm:t>
        <a:bodyPr/>
        <a:lstStyle/>
        <a:p>
          <a:endParaRPr lang="fr-FR"/>
        </a:p>
      </dgm:t>
    </dgm:pt>
    <dgm:pt modelId="{A54C2086-562F-4D35-A064-219343E601EA}" type="parTrans" cxnId="{D6753EE1-21F4-426E-B9D0-F0E8463C2239}">
      <dgm:prSet/>
      <dgm:spPr/>
      <dgm:t>
        <a:bodyPr/>
        <a:lstStyle/>
        <a:p>
          <a:endParaRPr lang="fr-FR"/>
        </a:p>
      </dgm:t>
    </dgm:pt>
    <dgm:pt modelId="{91CA03F7-E52A-4AEE-9C80-61EA18D62EB8}">
      <dgm:prSet phldrT="[Texte]" custT="1"/>
      <dgm:spPr/>
      <dgm:t>
        <a:bodyPr/>
        <a:lstStyle/>
        <a:p>
          <a:r>
            <a:rPr lang="fr-FR" sz="2000" dirty="0" smtClean="0"/>
            <a:t>Conditions de présentation aux épreuves</a:t>
          </a:r>
          <a:endParaRPr lang="fr-FR" sz="2000" dirty="0"/>
        </a:p>
      </dgm:t>
    </dgm:pt>
    <dgm:pt modelId="{F69DF4FC-1C7A-44AE-B9EE-8231360DB07E}" type="parTrans" cxnId="{1873B892-9016-40E5-9991-8BF3B694AC78}">
      <dgm:prSet/>
      <dgm:spPr/>
      <dgm:t>
        <a:bodyPr/>
        <a:lstStyle/>
        <a:p>
          <a:endParaRPr lang="fr-FR"/>
        </a:p>
      </dgm:t>
    </dgm:pt>
    <dgm:pt modelId="{2A0682CD-4276-48B2-87D0-885E99FE22E0}" type="sibTrans" cxnId="{1873B892-9016-40E5-9991-8BF3B694AC78}">
      <dgm:prSet/>
      <dgm:spPr/>
      <dgm:t>
        <a:bodyPr/>
        <a:lstStyle/>
        <a:p>
          <a:endParaRPr lang="fr-FR"/>
        </a:p>
      </dgm:t>
    </dgm:pt>
    <dgm:pt modelId="{9E5BD9D3-1817-4EB2-8FDD-867EAACA4062}">
      <dgm:prSet phldrT="[Texte]" custT="1"/>
      <dgm:spPr/>
      <dgm:t>
        <a:bodyPr/>
        <a:lstStyle/>
        <a:p>
          <a:r>
            <a:rPr lang="fr-FR" sz="2000" dirty="0" smtClean="0"/>
            <a:t> Suivi de la qualité des travaux des commissions</a:t>
          </a:r>
          <a:endParaRPr lang="fr-FR" sz="2000" dirty="0"/>
        </a:p>
      </dgm:t>
    </dgm:pt>
    <dgm:pt modelId="{8F7CABDA-D3E0-4AA2-AC71-5F67FD2C2039}" type="parTrans" cxnId="{6B8187A0-3DC7-4DE9-86C0-1A4EDFA95EAA}">
      <dgm:prSet/>
      <dgm:spPr/>
      <dgm:t>
        <a:bodyPr/>
        <a:lstStyle/>
        <a:p>
          <a:endParaRPr lang="fr-FR"/>
        </a:p>
      </dgm:t>
    </dgm:pt>
    <dgm:pt modelId="{38B08CA4-B805-4101-B5B6-9AC31261C0CE}" type="sibTrans" cxnId="{6B8187A0-3DC7-4DE9-86C0-1A4EDFA95EAA}">
      <dgm:prSet/>
      <dgm:spPr/>
      <dgm:t>
        <a:bodyPr/>
        <a:lstStyle/>
        <a:p>
          <a:endParaRPr lang="fr-FR"/>
        </a:p>
      </dgm:t>
    </dgm:pt>
    <dgm:pt modelId="{62F6DD18-B8CE-4EE9-B18B-A42331B286C8}">
      <dgm:prSet phldrT="[Texte]" custT="1"/>
      <dgm:spPr/>
      <dgm:t>
        <a:bodyPr/>
        <a:lstStyle/>
        <a:p>
          <a:r>
            <a:rPr lang="fr-FR" sz="2000" dirty="0" smtClean="0"/>
            <a:t>Recevabilité</a:t>
          </a:r>
          <a:endParaRPr lang="fr-FR" sz="2000" dirty="0"/>
        </a:p>
      </dgm:t>
    </dgm:pt>
    <dgm:pt modelId="{ED461AF5-BD6F-437C-8381-228C49956493}" type="parTrans" cxnId="{AACBA0AF-725E-4614-BFDF-66A58739D90A}">
      <dgm:prSet/>
      <dgm:spPr/>
      <dgm:t>
        <a:bodyPr/>
        <a:lstStyle/>
        <a:p>
          <a:endParaRPr lang="fr-FR"/>
        </a:p>
      </dgm:t>
    </dgm:pt>
    <dgm:pt modelId="{96D2954C-1DC8-460F-ACC8-46B2EAE3BB0F}" type="sibTrans" cxnId="{AACBA0AF-725E-4614-BFDF-66A58739D90A}">
      <dgm:prSet/>
      <dgm:spPr/>
      <dgm:t>
        <a:bodyPr/>
        <a:lstStyle/>
        <a:p>
          <a:endParaRPr lang="fr-FR"/>
        </a:p>
      </dgm:t>
    </dgm:pt>
    <dgm:pt modelId="{18AF2E82-9885-4B78-A8B9-0A7CD7D4EB62}">
      <dgm:prSet phldrT="[Texte]" custT="1"/>
      <dgm:spPr/>
      <dgm:t>
        <a:bodyPr/>
        <a:lstStyle/>
        <a:p>
          <a:r>
            <a:rPr lang="fr-FR" sz="2000" dirty="0" smtClean="0"/>
            <a:t>Contrôle de conformité</a:t>
          </a:r>
          <a:endParaRPr lang="fr-FR" sz="2000" dirty="0"/>
        </a:p>
      </dgm:t>
    </dgm:pt>
    <dgm:pt modelId="{A495442F-1DC5-40FF-92FF-8F53B871FCE2}" type="parTrans" cxnId="{CB633D9B-D57B-4B39-A99D-944EE84C13DB}">
      <dgm:prSet/>
      <dgm:spPr/>
      <dgm:t>
        <a:bodyPr/>
        <a:lstStyle/>
        <a:p>
          <a:endParaRPr lang="fr-FR"/>
        </a:p>
      </dgm:t>
    </dgm:pt>
    <dgm:pt modelId="{FC2AA7B6-1229-40AA-8EEE-781E864D329F}" type="sibTrans" cxnId="{CB633D9B-D57B-4B39-A99D-944EE84C13DB}">
      <dgm:prSet/>
      <dgm:spPr/>
      <dgm:t>
        <a:bodyPr/>
        <a:lstStyle/>
        <a:p>
          <a:endParaRPr lang="fr-FR"/>
        </a:p>
      </dgm:t>
    </dgm:pt>
    <dgm:pt modelId="{8CF95A21-0CFF-4D1F-8903-4DB37D89D0D1}">
      <dgm:prSet phldrT="[Texte]" custT="1"/>
      <dgm:spPr/>
      <dgm:t>
        <a:bodyPr/>
        <a:lstStyle/>
        <a:p>
          <a:r>
            <a:rPr lang="fr-FR" sz="2000" dirty="0" smtClean="0"/>
            <a:t>Épreuves écrites (copie  EN- anonymat- acheminement copies)</a:t>
          </a:r>
          <a:endParaRPr lang="fr-FR" sz="2000" dirty="0"/>
        </a:p>
      </dgm:t>
    </dgm:pt>
    <dgm:pt modelId="{79E23670-16C4-4011-B80E-AC68D58A5E4C}" type="parTrans" cxnId="{65F85219-63C5-4608-9AA8-50464F95AFA4}">
      <dgm:prSet/>
      <dgm:spPr/>
      <dgm:t>
        <a:bodyPr/>
        <a:lstStyle/>
        <a:p>
          <a:endParaRPr lang="fr-FR"/>
        </a:p>
      </dgm:t>
    </dgm:pt>
    <dgm:pt modelId="{1B9A3E43-B462-4958-AC4B-04D621671029}" type="sibTrans" cxnId="{65F85219-63C5-4608-9AA8-50464F95AFA4}">
      <dgm:prSet/>
      <dgm:spPr/>
      <dgm:t>
        <a:bodyPr/>
        <a:lstStyle/>
        <a:p>
          <a:endParaRPr lang="fr-FR"/>
        </a:p>
      </dgm:t>
    </dgm:pt>
    <dgm:pt modelId="{EAB525D8-FDF1-4B69-AF49-C27F03688EE6}">
      <dgm:prSet phldrT="[Texte]" custT="1"/>
      <dgm:spPr/>
      <dgm:t>
        <a:bodyPr/>
        <a:lstStyle/>
        <a:p>
          <a:r>
            <a:rPr lang="fr-FR" sz="2000" dirty="0" smtClean="0"/>
            <a:t>Livret scolaire</a:t>
          </a:r>
          <a:endParaRPr lang="fr-FR" sz="2000" dirty="0"/>
        </a:p>
      </dgm:t>
    </dgm:pt>
    <dgm:pt modelId="{5CE9CE86-44B3-4D66-8236-7C790634491B}" type="parTrans" cxnId="{EC15A051-AD3F-4CE1-8F49-F84BCA913D81}">
      <dgm:prSet/>
      <dgm:spPr/>
      <dgm:t>
        <a:bodyPr/>
        <a:lstStyle/>
        <a:p>
          <a:endParaRPr lang="fr-FR"/>
        </a:p>
      </dgm:t>
    </dgm:pt>
    <dgm:pt modelId="{1A882DEB-ED44-4ACB-8873-21F64C2D3450}" type="sibTrans" cxnId="{EC15A051-AD3F-4CE1-8F49-F84BCA913D81}">
      <dgm:prSet/>
      <dgm:spPr/>
      <dgm:t>
        <a:bodyPr/>
        <a:lstStyle/>
        <a:p>
          <a:endParaRPr lang="fr-FR"/>
        </a:p>
      </dgm:t>
    </dgm:pt>
    <dgm:pt modelId="{F6CAAC90-2DDD-4A1D-81E1-2973EA4FCA1B}">
      <dgm:prSet phldrT="[Texte]" custT="1"/>
      <dgm:spPr/>
      <dgm:t>
        <a:bodyPr/>
        <a:lstStyle/>
        <a:p>
          <a:r>
            <a:rPr lang="fr-FR" sz="2000" dirty="0" smtClean="0"/>
            <a:t>Regroupements inter académiques</a:t>
          </a:r>
          <a:endParaRPr lang="fr-FR" sz="2000" dirty="0"/>
        </a:p>
      </dgm:t>
    </dgm:pt>
    <dgm:pt modelId="{2F3CC27D-A612-4965-A416-AC6C1187095B}" type="parTrans" cxnId="{E54DF200-81F0-4A9A-9AB4-A9F7E9821F8D}">
      <dgm:prSet/>
      <dgm:spPr/>
      <dgm:t>
        <a:bodyPr/>
        <a:lstStyle/>
        <a:p>
          <a:endParaRPr lang="fr-FR"/>
        </a:p>
      </dgm:t>
    </dgm:pt>
    <dgm:pt modelId="{4EB4FC51-5442-4B9B-849E-86CFA5919615}" type="sibTrans" cxnId="{E54DF200-81F0-4A9A-9AB4-A9F7E9821F8D}">
      <dgm:prSet/>
      <dgm:spPr/>
      <dgm:t>
        <a:bodyPr/>
        <a:lstStyle/>
        <a:p>
          <a:endParaRPr lang="fr-FR"/>
        </a:p>
      </dgm:t>
    </dgm:pt>
    <dgm:pt modelId="{21A1DDDB-4F99-4E0B-91ED-E92720826F54}" type="pres">
      <dgm:prSet presAssocID="{EE936BCF-AA8F-4FCC-8510-BB40A61B3AFB}" presName="Name0" presStyleCnt="0">
        <dgm:presLayoutVars>
          <dgm:dir/>
          <dgm:animLvl val="lvl"/>
          <dgm:resizeHandles val="exact"/>
        </dgm:presLayoutVars>
      </dgm:prSet>
      <dgm:spPr/>
      <dgm:t>
        <a:bodyPr/>
        <a:lstStyle/>
        <a:p>
          <a:endParaRPr lang="fr-FR"/>
        </a:p>
      </dgm:t>
    </dgm:pt>
    <dgm:pt modelId="{B6E81BFE-5C85-4182-AF36-A73E5DAE6418}" type="pres">
      <dgm:prSet presAssocID="{80A4E312-BE60-42F1-BD0E-EA3707F56872}" presName="linNode" presStyleCnt="0"/>
      <dgm:spPr/>
    </dgm:pt>
    <dgm:pt modelId="{C031B706-7150-494E-9140-13584A017DA2}" type="pres">
      <dgm:prSet presAssocID="{80A4E312-BE60-42F1-BD0E-EA3707F56872}" presName="parentText" presStyleLbl="node1" presStyleIdx="0" presStyleCnt="3">
        <dgm:presLayoutVars>
          <dgm:chMax val="1"/>
          <dgm:bulletEnabled val="1"/>
        </dgm:presLayoutVars>
      </dgm:prSet>
      <dgm:spPr/>
      <dgm:t>
        <a:bodyPr/>
        <a:lstStyle/>
        <a:p>
          <a:endParaRPr lang="fr-FR"/>
        </a:p>
      </dgm:t>
    </dgm:pt>
    <dgm:pt modelId="{34F74E0D-BDEC-4197-BD32-E26ADABFA932}" type="pres">
      <dgm:prSet presAssocID="{80A4E312-BE60-42F1-BD0E-EA3707F56872}" presName="descendantText" presStyleLbl="alignAccFollowNode1" presStyleIdx="0" presStyleCnt="3" custScaleY="125297">
        <dgm:presLayoutVars>
          <dgm:bulletEnabled val="1"/>
        </dgm:presLayoutVars>
      </dgm:prSet>
      <dgm:spPr/>
      <dgm:t>
        <a:bodyPr/>
        <a:lstStyle/>
        <a:p>
          <a:endParaRPr lang="fr-FR"/>
        </a:p>
      </dgm:t>
    </dgm:pt>
    <dgm:pt modelId="{E70AA13C-E943-4F85-8CA5-91EC7229BF61}" type="pres">
      <dgm:prSet presAssocID="{7457D7AE-2EF2-4786-BD45-43330E7802AB}" presName="sp" presStyleCnt="0"/>
      <dgm:spPr/>
    </dgm:pt>
    <dgm:pt modelId="{D77CA1B6-04A1-4FE1-AE56-6628629AA131}" type="pres">
      <dgm:prSet presAssocID="{55CACD20-ACE1-4720-9CDC-07D166DCC18E}" presName="linNode" presStyleCnt="0"/>
      <dgm:spPr/>
    </dgm:pt>
    <dgm:pt modelId="{819350E7-E716-4557-A45B-DB5C5B1F149A}" type="pres">
      <dgm:prSet presAssocID="{55CACD20-ACE1-4720-9CDC-07D166DCC18E}" presName="parentText" presStyleLbl="node1" presStyleIdx="1" presStyleCnt="3" custScaleX="126257">
        <dgm:presLayoutVars>
          <dgm:chMax val="1"/>
          <dgm:bulletEnabled val="1"/>
        </dgm:presLayoutVars>
      </dgm:prSet>
      <dgm:spPr/>
      <dgm:t>
        <a:bodyPr/>
        <a:lstStyle/>
        <a:p>
          <a:endParaRPr lang="fr-FR"/>
        </a:p>
      </dgm:t>
    </dgm:pt>
    <dgm:pt modelId="{4BD717BD-F221-43F0-A69D-2A3E0C0C0581}" type="pres">
      <dgm:prSet presAssocID="{55CACD20-ACE1-4720-9CDC-07D166DCC18E}" presName="descendantText" presStyleLbl="alignAccFollowNode1" presStyleIdx="1" presStyleCnt="3" custScaleX="126370" custScaleY="148709" custLinFactNeighborX="21994" custLinFactNeighborY="-3827">
        <dgm:presLayoutVars>
          <dgm:bulletEnabled val="1"/>
        </dgm:presLayoutVars>
      </dgm:prSet>
      <dgm:spPr/>
      <dgm:t>
        <a:bodyPr/>
        <a:lstStyle/>
        <a:p>
          <a:endParaRPr lang="fr-FR"/>
        </a:p>
      </dgm:t>
    </dgm:pt>
    <dgm:pt modelId="{FDB71739-8C20-42A1-AFF3-459DBD5519B6}" type="pres">
      <dgm:prSet presAssocID="{BFEDEA6A-D8C6-4AB7-803F-BBE2219D5F00}" presName="sp" presStyleCnt="0"/>
      <dgm:spPr/>
    </dgm:pt>
    <dgm:pt modelId="{A65AF835-1679-4D91-BB8C-1FE329059564}" type="pres">
      <dgm:prSet presAssocID="{D0E7BF5E-4621-426E-A772-D9B2B40B06C9}" presName="linNode" presStyleCnt="0"/>
      <dgm:spPr/>
    </dgm:pt>
    <dgm:pt modelId="{F8170523-242B-41D1-8C4D-C070B6091AEC}" type="pres">
      <dgm:prSet presAssocID="{D0E7BF5E-4621-426E-A772-D9B2B40B06C9}" presName="parentText" presStyleLbl="node1" presStyleIdx="2" presStyleCnt="3" custScaleY="28751">
        <dgm:presLayoutVars>
          <dgm:chMax val="1"/>
          <dgm:bulletEnabled val="1"/>
        </dgm:presLayoutVars>
      </dgm:prSet>
      <dgm:spPr/>
      <dgm:t>
        <a:bodyPr/>
        <a:lstStyle/>
        <a:p>
          <a:endParaRPr lang="fr-FR"/>
        </a:p>
      </dgm:t>
    </dgm:pt>
    <dgm:pt modelId="{FDDC064C-1093-46CF-8E0B-D17D5FC8A693}" type="pres">
      <dgm:prSet presAssocID="{D0E7BF5E-4621-426E-A772-D9B2B40B06C9}" presName="descendantText" presStyleLbl="alignAccFollowNode1" presStyleIdx="2" presStyleCnt="3" custScaleY="37805">
        <dgm:presLayoutVars>
          <dgm:bulletEnabled val="1"/>
        </dgm:presLayoutVars>
      </dgm:prSet>
      <dgm:spPr/>
      <dgm:t>
        <a:bodyPr/>
        <a:lstStyle/>
        <a:p>
          <a:endParaRPr lang="fr-FR"/>
        </a:p>
      </dgm:t>
    </dgm:pt>
  </dgm:ptLst>
  <dgm:cxnLst>
    <dgm:cxn modelId="{3D772431-0EC3-4CF1-90D3-10CFB1424C52}" type="presOf" srcId="{D0E7BF5E-4621-426E-A772-D9B2B40B06C9}" destId="{F8170523-242B-41D1-8C4D-C070B6091AEC}" srcOrd="0" destOrd="0" presId="urn:microsoft.com/office/officeart/2005/8/layout/vList5"/>
    <dgm:cxn modelId="{D6753EE1-21F4-426E-B9D0-F0E8463C2239}" srcId="{55CACD20-ACE1-4720-9CDC-07D166DCC18E}" destId="{07609493-911D-419C-9DD2-D333F9E2BFFC}" srcOrd="0" destOrd="0" parTransId="{A54C2086-562F-4D35-A064-219343E601EA}" sibTransId="{054454D8-5E39-41C2-AB07-13EF4D1019E9}"/>
    <dgm:cxn modelId="{670B8199-FA97-43F9-98C6-4F4ECE55DCD5}" type="presOf" srcId="{91CA03F7-E52A-4AEE-9C80-61EA18D62EB8}" destId="{4BD717BD-F221-43F0-A69D-2A3E0C0C0581}" srcOrd="0" destOrd="2" presId="urn:microsoft.com/office/officeart/2005/8/layout/vList5"/>
    <dgm:cxn modelId="{308E979C-9484-4F4A-9922-7D086FE15080}" type="presOf" srcId="{492AC8F9-9977-441C-8453-ED038F234265}" destId="{34F74E0D-BDEC-4197-BD32-E26ADABFA932}" srcOrd="0" destOrd="0" presId="urn:microsoft.com/office/officeart/2005/8/layout/vList5"/>
    <dgm:cxn modelId="{7A706EEF-D03E-4723-9B71-8FDD79B4363F}" type="presOf" srcId="{62F6DD18-B8CE-4EE9-B18B-A42331B286C8}" destId="{4BD717BD-F221-43F0-A69D-2A3E0C0C0581}" srcOrd="0" destOrd="3" presId="urn:microsoft.com/office/officeart/2005/8/layout/vList5"/>
    <dgm:cxn modelId="{208EFA5F-437D-4DDD-94B9-F377A7538CF4}" type="presOf" srcId="{9E5BD9D3-1817-4EB2-8FDD-867EAACA4062}" destId="{4BD717BD-F221-43F0-A69D-2A3E0C0C0581}" srcOrd="0" destOrd="5" presId="urn:microsoft.com/office/officeart/2005/8/layout/vList5"/>
    <dgm:cxn modelId="{45D2103D-0C81-4053-A096-2ACC1F7A97E8}" srcId="{EE936BCF-AA8F-4FCC-8510-BB40A61B3AFB}" destId="{D0E7BF5E-4621-426E-A772-D9B2B40B06C9}" srcOrd="2" destOrd="0" parTransId="{8B6CC489-CE53-40BC-BC1C-022E6A9D9535}" sibTransId="{B0056F5F-57B3-4E98-AC21-5F7C12A4EE69}"/>
    <dgm:cxn modelId="{EE41208F-FBB3-4CAA-A489-918754EC981D}" type="presOf" srcId="{55CACD20-ACE1-4720-9CDC-07D166DCC18E}" destId="{819350E7-E716-4557-A45B-DB5C5B1F149A}" srcOrd="0" destOrd="0" presId="urn:microsoft.com/office/officeart/2005/8/layout/vList5"/>
    <dgm:cxn modelId="{02F8CB2F-3E3A-491C-ABF9-84545136DB47}" type="presOf" srcId="{EE936BCF-AA8F-4FCC-8510-BB40A61B3AFB}" destId="{21A1DDDB-4F99-4E0B-91ED-E92720826F54}" srcOrd="0" destOrd="0" presId="urn:microsoft.com/office/officeart/2005/8/layout/vList5"/>
    <dgm:cxn modelId="{A431B301-13D9-43FF-BBF1-0713B213B7EB}" type="presOf" srcId="{22765216-37B6-48B2-8B5B-69CCAD98CEBA}" destId="{FDDC064C-1093-46CF-8E0B-D17D5FC8A693}" srcOrd="0" destOrd="0" presId="urn:microsoft.com/office/officeart/2005/8/layout/vList5"/>
    <dgm:cxn modelId="{09817E5E-B7BD-4966-93F9-E2515455D4FA}" type="presOf" srcId="{F6CAAC90-2DDD-4A1D-81E1-2973EA4FCA1B}" destId="{34F74E0D-BDEC-4197-BD32-E26ADABFA932}" srcOrd="0" destOrd="1" presId="urn:microsoft.com/office/officeart/2005/8/layout/vList5"/>
    <dgm:cxn modelId="{9667D953-C03B-471F-8E21-FA46FAFC7468}" type="presOf" srcId="{80A4E312-BE60-42F1-BD0E-EA3707F56872}" destId="{C031B706-7150-494E-9140-13584A017DA2}" srcOrd="0" destOrd="0" presId="urn:microsoft.com/office/officeart/2005/8/layout/vList5"/>
    <dgm:cxn modelId="{D9EE6EDA-0BA2-42A8-B47C-B58B276677DE}" srcId="{EE936BCF-AA8F-4FCC-8510-BB40A61B3AFB}" destId="{80A4E312-BE60-42F1-BD0E-EA3707F56872}" srcOrd="0" destOrd="0" parTransId="{29F4B3D4-D780-4C1C-9675-5E88B5C73D64}" sibTransId="{7457D7AE-2EF2-4786-BD45-43330E7802AB}"/>
    <dgm:cxn modelId="{AACBA0AF-725E-4614-BFDF-66A58739D90A}" srcId="{91CA03F7-E52A-4AEE-9C80-61EA18D62EB8}" destId="{62F6DD18-B8CE-4EE9-B18B-A42331B286C8}" srcOrd="0" destOrd="0" parTransId="{ED461AF5-BD6F-437C-8381-228C49956493}" sibTransId="{96D2954C-1DC8-460F-ACC8-46B2EAE3BB0F}"/>
    <dgm:cxn modelId="{BE9EBA56-F741-401B-A1AC-1CD083F012FB}" type="presOf" srcId="{18AF2E82-9885-4B78-A8B9-0A7CD7D4EB62}" destId="{4BD717BD-F221-43F0-A69D-2A3E0C0C0581}" srcOrd="0" destOrd="4" presId="urn:microsoft.com/office/officeart/2005/8/layout/vList5"/>
    <dgm:cxn modelId="{AEF4E28A-EDE2-4496-BC09-8C8DB1DD2645}" type="presOf" srcId="{07609493-911D-419C-9DD2-D333F9E2BFFC}" destId="{4BD717BD-F221-43F0-A69D-2A3E0C0C0581}" srcOrd="0" destOrd="0" presId="urn:microsoft.com/office/officeart/2005/8/layout/vList5"/>
    <dgm:cxn modelId="{361AA034-DF6A-408C-B86F-91E039494A8B}" srcId="{80A4E312-BE60-42F1-BD0E-EA3707F56872}" destId="{492AC8F9-9977-441C-8453-ED038F234265}" srcOrd="0" destOrd="0" parTransId="{EF8BB218-B55E-4CD2-973B-FDE44F99890F}" sibTransId="{F4D27822-15FD-475B-8894-6615EC7B80F7}"/>
    <dgm:cxn modelId="{2ED6F2C3-4A7E-437C-A1CA-84C9ADBC7CE2}" type="presOf" srcId="{EAB525D8-FDF1-4B69-AF49-C27F03688EE6}" destId="{34F74E0D-BDEC-4197-BD32-E26ADABFA932}" srcOrd="0" destOrd="2" presId="urn:microsoft.com/office/officeart/2005/8/layout/vList5"/>
    <dgm:cxn modelId="{65F85219-63C5-4608-9AA8-50464F95AFA4}" srcId="{80A4E312-BE60-42F1-BD0E-EA3707F56872}" destId="{8CF95A21-0CFF-4D1F-8903-4DB37D89D0D1}" srcOrd="3" destOrd="0" parTransId="{79E23670-16C4-4011-B80E-AC68D58A5E4C}" sibTransId="{1B9A3E43-B462-4958-AC4B-04D621671029}"/>
    <dgm:cxn modelId="{6B8187A0-3DC7-4DE9-86C0-1A4EDFA95EAA}" srcId="{55CACD20-ACE1-4720-9CDC-07D166DCC18E}" destId="{9E5BD9D3-1817-4EB2-8FDD-867EAACA4062}" srcOrd="3" destOrd="0" parTransId="{8F7CABDA-D3E0-4AA2-AC71-5F67FD2C2039}" sibTransId="{38B08CA4-B805-4101-B5B6-9AC31261C0CE}"/>
    <dgm:cxn modelId="{1F90F5A7-CCC7-4095-83B0-607DBBAA4BB1}" type="presOf" srcId="{2DAD82A4-620F-43A7-A7A9-4E94677C0871}" destId="{4BD717BD-F221-43F0-A69D-2A3E0C0C0581}" srcOrd="0" destOrd="1" presId="urn:microsoft.com/office/officeart/2005/8/layout/vList5"/>
    <dgm:cxn modelId="{6ED38C4F-C137-4468-A8CA-7D0D32AA31FD}" type="presOf" srcId="{8CF95A21-0CFF-4D1F-8903-4DB37D89D0D1}" destId="{34F74E0D-BDEC-4197-BD32-E26ADABFA932}" srcOrd="0" destOrd="3" presId="urn:microsoft.com/office/officeart/2005/8/layout/vList5"/>
    <dgm:cxn modelId="{BF80E116-575F-4C5A-BC0C-3AFC9A05CC72}" srcId="{D0E7BF5E-4621-426E-A772-D9B2B40B06C9}" destId="{22765216-37B6-48B2-8B5B-69CCAD98CEBA}" srcOrd="0" destOrd="0" parTransId="{E16A635D-4AA8-436B-BC6B-B4D7B50FAC30}" sibTransId="{EE7F95D7-F352-42BC-BC62-ACFA557E89B9}"/>
    <dgm:cxn modelId="{1873B892-9016-40E5-9991-8BF3B694AC78}" srcId="{55CACD20-ACE1-4720-9CDC-07D166DCC18E}" destId="{91CA03F7-E52A-4AEE-9C80-61EA18D62EB8}" srcOrd="2" destOrd="0" parTransId="{F69DF4FC-1C7A-44AE-B9EE-8231360DB07E}" sibTransId="{2A0682CD-4276-48B2-87D0-885E99FE22E0}"/>
    <dgm:cxn modelId="{5234BB46-A3D9-4BFE-BA87-022358E72D74}" srcId="{EE936BCF-AA8F-4FCC-8510-BB40A61B3AFB}" destId="{55CACD20-ACE1-4720-9CDC-07D166DCC18E}" srcOrd="1" destOrd="0" parTransId="{44E5EA8A-F1A0-4708-BB7B-95BCC79FD283}" sibTransId="{BFEDEA6A-D8C6-4AB7-803F-BBE2219D5F00}"/>
    <dgm:cxn modelId="{5FA33AA4-E980-4BEF-B93A-16A4322F941C}" srcId="{55CACD20-ACE1-4720-9CDC-07D166DCC18E}" destId="{2DAD82A4-620F-43A7-A7A9-4E94677C0871}" srcOrd="1" destOrd="0" parTransId="{A19EFE09-7929-4D5B-8043-2159463F68BE}" sibTransId="{EF30C23A-4783-4CC8-8B68-8BCE9C94E59E}"/>
    <dgm:cxn modelId="{E54DF200-81F0-4A9A-9AB4-A9F7E9821F8D}" srcId="{80A4E312-BE60-42F1-BD0E-EA3707F56872}" destId="{F6CAAC90-2DDD-4A1D-81E1-2973EA4FCA1B}" srcOrd="1" destOrd="0" parTransId="{2F3CC27D-A612-4965-A416-AC6C1187095B}" sibTransId="{4EB4FC51-5442-4B9B-849E-86CFA5919615}"/>
    <dgm:cxn modelId="{CB633D9B-D57B-4B39-A99D-944EE84C13DB}" srcId="{91CA03F7-E52A-4AEE-9C80-61EA18D62EB8}" destId="{18AF2E82-9885-4B78-A8B9-0A7CD7D4EB62}" srcOrd="1" destOrd="0" parTransId="{A495442F-1DC5-40FF-92FF-8F53B871FCE2}" sibTransId="{FC2AA7B6-1229-40AA-8EEE-781E864D329F}"/>
    <dgm:cxn modelId="{EC15A051-AD3F-4CE1-8F49-F84BCA913D81}" srcId="{80A4E312-BE60-42F1-BD0E-EA3707F56872}" destId="{EAB525D8-FDF1-4B69-AF49-C27F03688EE6}" srcOrd="2" destOrd="0" parTransId="{5CE9CE86-44B3-4D66-8236-7C790634491B}" sibTransId="{1A882DEB-ED44-4ACB-8873-21F64C2D3450}"/>
    <dgm:cxn modelId="{6C5D00D7-DA74-493C-9ED1-8C04692C6700}" type="presParOf" srcId="{21A1DDDB-4F99-4E0B-91ED-E92720826F54}" destId="{B6E81BFE-5C85-4182-AF36-A73E5DAE6418}" srcOrd="0" destOrd="0" presId="urn:microsoft.com/office/officeart/2005/8/layout/vList5"/>
    <dgm:cxn modelId="{3B73C10E-C42B-4115-9CCE-5C50BC9AA7CD}" type="presParOf" srcId="{B6E81BFE-5C85-4182-AF36-A73E5DAE6418}" destId="{C031B706-7150-494E-9140-13584A017DA2}" srcOrd="0" destOrd="0" presId="urn:microsoft.com/office/officeart/2005/8/layout/vList5"/>
    <dgm:cxn modelId="{3BE52CDE-5023-4E26-B400-FE75CA0ED45C}" type="presParOf" srcId="{B6E81BFE-5C85-4182-AF36-A73E5DAE6418}" destId="{34F74E0D-BDEC-4197-BD32-E26ADABFA932}" srcOrd="1" destOrd="0" presId="urn:microsoft.com/office/officeart/2005/8/layout/vList5"/>
    <dgm:cxn modelId="{2E69C152-8E6C-469A-93AF-A33B5BE1B9C6}" type="presParOf" srcId="{21A1DDDB-4F99-4E0B-91ED-E92720826F54}" destId="{E70AA13C-E943-4F85-8CA5-91EC7229BF61}" srcOrd="1" destOrd="0" presId="urn:microsoft.com/office/officeart/2005/8/layout/vList5"/>
    <dgm:cxn modelId="{F20D5FDF-777B-4B2C-BE52-CA5336AB99FB}" type="presParOf" srcId="{21A1DDDB-4F99-4E0B-91ED-E92720826F54}" destId="{D77CA1B6-04A1-4FE1-AE56-6628629AA131}" srcOrd="2" destOrd="0" presId="urn:microsoft.com/office/officeart/2005/8/layout/vList5"/>
    <dgm:cxn modelId="{B151939C-4685-4DD1-8BA7-EC9310FDBDE0}" type="presParOf" srcId="{D77CA1B6-04A1-4FE1-AE56-6628629AA131}" destId="{819350E7-E716-4557-A45B-DB5C5B1F149A}" srcOrd="0" destOrd="0" presId="urn:microsoft.com/office/officeart/2005/8/layout/vList5"/>
    <dgm:cxn modelId="{6FD20D8F-4D0B-4EFA-848B-877C9B55D239}" type="presParOf" srcId="{D77CA1B6-04A1-4FE1-AE56-6628629AA131}" destId="{4BD717BD-F221-43F0-A69D-2A3E0C0C0581}" srcOrd="1" destOrd="0" presId="urn:microsoft.com/office/officeart/2005/8/layout/vList5"/>
    <dgm:cxn modelId="{6754F860-E39A-4C1E-8CB2-56818B4F79DF}" type="presParOf" srcId="{21A1DDDB-4F99-4E0B-91ED-E92720826F54}" destId="{FDB71739-8C20-42A1-AFF3-459DBD5519B6}" srcOrd="3" destOrd="0" presId="urn:microsoft.com/office/officeart/2005/8/layout/vList5"/>
    <dgm:cxn modelId="{569B41C3-A7C3-4FB8-A9AD-1DDDC597E18E}" type="presParOf" srcId="{21A1DDDB-4F99-4E0B-91ED-E92720826F54}" destId="{A65AF835-1679-4D91-BB8C-1FE329059564}" srcOrd="4" destOrd="0" presId="urn:microsoft.com/office/officeart/2005/8/layout/vList5"/>
    <dgm:cxn modelId="{1B46DF37-51C3-40AB-9DBE-65B11DD553A6}" type="presParOf" srcId="{A65AF835-1679-4D91-BB8C-1FE329059564}" destId="{F8170523-242B-41D1-8C4D-C070B6091AEC}" srcOrd="0" destOrd="0" presId="urn:microsoft.com/office/officeart/2005/8/layout/vList5"/>
    <dgm:cxn modelId="{7EFA8894-3043-493A-9623-CB6F2802F159}" type="presParOf" srcId="{A65AF835-1679-4D91-BB8C-1FE329059564}" destId="{FDDC064C-1093-46CF-8E0B-D17D5FC8A693}" srcOrd="1" destOrd="0" presId="urn:microsoft.com/office/officeart/2005/8/layout/vList5"/>
  </dgm:cxnLst>
  <dgm:bg/>
  <dgm:whole/>
  <dgm:extLst>
    <a:ext uri="http://schemas.microsoft.com/office/drawing/2008/diagram">
      <dsp:dataModelExt xmlns:dsp="http://schemas.microsoft.com/office/drawing/2008/diagram" xmlns=""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F16575E-6C8E-4CCA-A67A-2E56D9ABB4E9}"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fr-FR"/>
        </a:p>
      </dgm:t>
    </dgm:pt>
    <dgm:pt modelId="{E9B792DA-27E2-40B3-B665-858977772873}">
      <dgm:prSet phldrT="[Texte]" custT="1"/>
      <dgm:spPr/>
      <dgm:t>
        <a:bodyPr/>
        <a:lstStyle/>
        <a:p>
          <a:r>
            <a:rPr lang="fr-FR" sz="2000" dirty="0" smtClean="0"/>
            <a:t>Décharge d’interrogation des présidents de commission </a:t>
          </a:r>
          <a:endParaRPr lang="fr-FR" sz="2000" dirty="0"/>
        </a:p>
      </dgm:t>
    </dgm:pt>
    <dgm:pt modelId="{72D75717-233D-4C8E-9D3D-28ABC9686A53}" type="parTrans" cxnId="{45AF5BFA-7F96-41D5-AA13-C8B3363F100D}">
      <dgm:prSet/>
      <dgm:spPr/>
      <dgm:t>
        <a:bodyPr/>
        <a:lstStyle/>
        <a:p>
          <a:endParaRPr lang="fr-FR"/>
        </a:p>
      </dgm:t>
    </dgm:pt>
    <dgm:pt modelId="{A9BE174E-5186-41D7-AE4E-5EBBBA4CE898}" type="sibTrans" cxnId="{45AF5BFA-7F96-41D5-AA13-C8B3363F100D}">
      <dgm:prSet/>
      <dgm:spPr/>
      <dgm:t>
        <a:bodyPr/>
        <a:lstStyle/>
        <a:p>
          <a:endParaRPr lang="fr-FR"/>
        </a:p>
      </dgm:t>
    </dgm:pt>
    <dgm:pt modelId="{FAF8156C-CA62-48CC-B90D-AC127E6C483F}">
      <dgm:prSet phldrT="[Texte]" custT="1"/>
      <dgm:spPr/>
      <dgm:t>
        <a:bodyPr/>
        <a:lstStyle/>
        <a:p>
          <a:r>
            <a:rPr lang="fr-FR" sz="2000" dirty="0" smtClean="0"/>
            <a:t>Lecture des dossiers- interrogations </a:t>
          </a:r>
          <a:endParaRPr lang="fr-FR" sz="2000" dirty="0"/>
        </a:p>
      </dgm:t>
    </dgm:pt>
    <dgm:pt modelId="{F3AEA914-A565-4EA2-900E-682F28B762E8}" type="parTrans" cxnId="{F59B632E-3062-455E-8129-C346388DAB1E}">
      <dgm:prSet/>
      <dgm:spPr/>
      <dgm:t>
        <a:bodyPr/>
        <a:lstStyle/>
        <a:p>
          <a:endParaRPr lang="fr-FR"/>
        </a:p>
      </dgm:t>
    </dgm:pt>
    <dgm:pt modelId="{E9D4E143-D386-4F42-BFAC-838694CA2E67}" type="sibTrans" cxnId="{F59B632E-3062-455E-8129-C346388DAB1E}">
      <dgm:prSet/>
      <dgm:spPr/>
      <dgm:t>
        <a:bodyPr/>
        <a:lstStyle/>
        <a:p>
          <a:endParaRPr lang="fr-FR"/>
        </a:p>
      </dgm:t>
    </dgm:pt>
    <dgm:pt modelId="{B71A1AA3-8023-44BA-A612-9EE23E01A142}">
      <dgm:prSe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fr-FR" sz="2000" dirty="0" smtClean="0"/>
            <a:t>  Objet : préparation - coordination – harmonisation</a:t>
          </a:r>
        </a:p>
      </dgm:t>
    </dgm:pt>
    <dgm:pt modelId="{92060909-3A93-46B7-A537-36C41BF352A9}" type="parTrans" cxnId="{80727DB7-2C33-49FC-A7C9-2FCCF10863E1}">
      <dgm:prSet/>
      <dgm:spPr/>
      <dgm:t>
        <a:bodyPr/>
        <a:lstStyle/>
        <a:p>
          <a:endParaRPr lang="fr-FR"/>
        </a:p>
      </dgm:t>
    </dgm:pt>
    <dgm:pt modelId="{F8C1E6EF-95A2-403B-858B-C3950C9119AF}" type="sibTrans" cxnId="{80727DB7-2C33-49FC-A7C9-2FCCF10863E1}">
      <dgm:prSet/>
      <dgm:spPr/>
      <dgm:t>
        <a:bodyPr/>
        <a:lstStyle/>
        <a:p>
          <a:endParaRPr lang="fr-FR"/>
        </a:p>
      </dgm:t>
    </dgm:pt>
    <dgm:pt modelId="{D19701D1-EBF5-4724-9928-80624E3DB6C6}">
      <dgm:prSet phldrT="[Texte]" custT="1"/>
      <dgm:spPr/>
      <dgm:t>
        <a:bodyPr/>
        <a:lstStyle/>
        <a:p>
          <a:r>
            <a:rPr lang="fr-FR" sz="2000" dirty="0" smtClean="0"/>
            <a:t>Modalités : décharge partielle ou totale </a:t>
          </a:r>
          <a:endParaRPr lang="fr-FR" sz="2000" dirty="0"/>
        </a:p>
      </dgm:t>
    </dgm:pt>
    <dgm:pt modelId="{0833BB3F-BA53-429C-80B5-FF28422A0409}" type="parTrans" cxnId="{A7B68E36-F8FE-4035-B10B-A630E22FCEBA}">
      <dgm:prSet/>
      <dgm:spPr/>
      <dgm:t>
        <a:bodyPr/>
        <a:lstStyle/>
        <a:p>
          <a:endParaRPr lang="fr-FR"/>
        </a:p>
      </dgm:t>
    </dgm:pt>
    <dgm:pt modelId="{9B58FEF4-3A19-4381-817F-130566F75FE8}" type="sibTrans" cxnId="{A7B68E36-F8FE-4035-B10B-A630E22FCEBA}">
      <dgm:prSet/>
      <dgm:spPr/>
      <dgm:t>
        <a:bodyPr/>
        <a:lstStyle/>
        <a:p>
          <a:endParaRPr lang="fr-FR"/>
        </a:p>
      </dgm:t>
    </dgm:pt>
    <dgm:pt modelId="{03653C73-78CC-4B42-ACB2-B08DEEAEC637}">
      <dgm:prSet phldrT="[Texte]" custT="1"/>
      <dgm:spPr/>
      <dgm:t>
        <a:bodyPr/>
        <a:lstStyle/>
        <a:p>
          <a:r>
            <a:rPr lang="fr-FR" sz="2000" dirty="0" smtClean="0"/>
            <a:t>Charge maximale conseillée: 7 candidats par jour</a:t>
          </a:r>
          <a:endParaRPr lang="fr-FR" sz="2000" dirty="0"/>
        </a:p>
      </dgm:t>
    </dgm:pt>
    <dgm:pt modelId="{DDDB29BF-11A7-4BC2-87B2-659DFBB3CCAD}" type="parTrans" cxnId="{FEA7BBC6-7FF3-4498-9AA7-30039258DA49}">
      <dgm:prSet/>
      <dgm:spPr/>
      <dgm:t>
        <a:bodyPr/>
        <a:lstStyle/>
        <a:p>
          <a:endParaRPr lang="fr-FR"/>
        </a:p>
      </dgm:t>
    </dgm:pt>
    <dgm:pt modelId="{F5313D16-CD1E-467B-95C8-9C6ECC0984D5}" type="sibTrans" cxnId="{FEA7BBC6-7FF3-4498-9AA7-30039258DA49}">
      <dgm:prSet/>
      <dgm:spPr/>
      <dgm:t>
        <a:bodyPr/>
        <a:lstStyle/>
        <a:p>
          <a:endParaRPr lang="fr-FR"/>
        </a:p>
      </dgm:t>
    </dgm:pt>
    <dgm:pt modelId="{73BC95AE-0C7D-457A-B473-A43C45679721}">
      <dgm:prSet custT="1"/>
      <dgm:spPr/>
      <dgm:t>
        <a:bodyPr/>
        <a:lstStyle/>
        <a:p>
          <a:r>
            <a:rPr lang="fr-FR" sz="1800" dirty="0" smtClean="0"/>
            <a:t>Conservation des </a:t>
          </a:r>
          <a:r>
            <a:rPr lang="fr-FR" sz="2000" dirty="0" smtClean="0"/>
            <a:t>dossiers</a:t>
          </a:r>
          <a:endParaRPr lang="fr-FR" sz="2000" dirty="0"/>
        </a:p>
      </dgm:t>
    </dgm:pt>
    <dgm:pt modelId="{C81A6985-D735-4286-98E4-07BF8F469A31}" type="parTrans" cxnId="{427FFF30-CA09-45DC-AFD9-6323170E8EA0}">
      <dgm:prSet/>
      <dgm:spPr/>
      <dgm:t>
        <a:bodyPr/>
        <a:lstStyle/>
        <a:p>
          <a:endParaRPr lang="fr-FR"/>
        </a:p>
      </dgm:t>
    </dgm:pt>
    <dgm:pt modelId="{B7800A26-033E-4370-BD38-4C7D2A16F80D}" type="sibTrans" cxnId="{427FFF30-CA09-45DC-AFD9-6323170E8EA0}">
      <dgm:prSet/>
      <dgm:spPr/>
      <dgm:t>
        <a:bodyPr/>
        <a:lstStyle/>
        <a:p>
          <a:endParaRPr lang="fr-FR"/>
        </a:p>
      </dgm:t>
    </dgm:pt>
    <dgm:pt modelId="{0AF4B012-80D4-4BC4-96D6-B01DBAE8597B}">
      <dgm:prSet custT="1"/>
      <dgm:spPr/>
      <dgm:t>
        <a:bodyPr/>
        <a:lstStyle/>
        <a:p>
          <a:r>
            <a:rPr lang="fr-FR" sz="1800" dirty="0" smtClean="0"/>
            <a:t> </a:t>
          </a:r>
          <a:r>
            <a:rPr lang="fr-FR" sz="2000" dirty="0" smtClean="0"/>
            <a:t>sur le centre d’examen </a:t>
          </a:r>
          <a:endParaRPr lang="fr-FR" sz="2000" dirty="0"/>
        </a:p>
      </dgm:t>
    </dgm:pt>
    <dgm:pt modelId="{BA27FD14-76EC-4860-B516-3E33000F9013}" type="parTrans" cxnId="{4892B816-E0FA-4A93-9F47-212BBCD9C3D7}">
      <dgm:prSet/>
      <dgm:spPr/>
      <dgm:t>
        <a:bodyPr/>
        <a:lstStyle/>
        <a:p>
          <a:endParaRPr lang="fr-FR"/>
        </a:p>
      </dgm:t>
    </dgm:pt>
    <dgm:pt modelId="{F38E786D-1372-4FA8-B02F-9C3B121B7680}" type="sibTrans" cxnId="{4892B816-E0FA-4A93-9F47-212BBCD9C3D7}">
      <dgm:prSet/>
      <dgm:spPr/>
      <dgm:t>
        <a:bodyPr/>
        <a:lstStyle/>
        <a:p>
          <a:endParaRPr lang="fr-FR"/>
        </a:p>
      </dgm:t>
    </dgm:pt>
    <dgm:pt modelId="{4C914EAD-EB34-47BF-926D-85ED44C32022}" type="pres">
      <dgm:prSet presAssocID="{FF16575E-6C8E-4CCA-A67A-2E56D9ABB4E9}" presName="linear" presStyleCnt="0">
        <dgm:presLayoutVars>
          <dgm:dir/>
          <dgm:animLvl val="lvl"/>
          <dgm:resizeHandles val="exact"/>
        </dgm:presLayoutVars>
      </dgm:prSet>
      <dgm:spPr/>
      <dgm:t>
        <a:bodyPr/>
        <a:lstStyle/>
        <a:p>
          <a:endParaRPr lang="fr-FR"/>
        </a:p>
      </dgm:t>
    </dgm:pt>
    <dgm:pt modelId="{10B1C74E-AA0A-46E7-B884-DDD1DFFF71F9}" type="pres">
      <dgm:prSet presAssocID="{E9B792DA-27E2-40B3-B665-858977772873}" presName="parentLin" presStyleCnt="0"/>
      <dgm:spPr/>
    </dgm:pt>
    <dgm:pt modelId="{E5E3B355-2432-4193-9254-17C2116A5460}" type="pres">
      <dgm:prSet presAssocID="{E9B792DA-27E2-40B3-B665-858977772873}" presName="parentLeftMargin" presStyleLbl="node1" presStyleIdx="0" presStyleCnt="3"/>
      <dgm:spPr/>
      <dgm:t>
        <a:bodyPr/>
        <a:lstStyle/>
        <a:p>
          <a:endParaRPr lang="fr-FR"/>
        </a:p>
      </dgm:t>
    </dgm:pt>
    <dgm:pt modelId="{B7FC44BC-ACE6-4900-8F8B-4AFB62689331}" type="pres">
      <dgm:prSet presAssocID="{E9B792DA-27E2-40B3-B665-858977772873}" presName="parentText" presStyleLbl="node1" presStyleIdx="0" presStyleCnt="3" custScaleX="138691">
        <dgm:presLayoutVars>
          <dgm:chMax val="0"/>
          <dgm:bulletEnabled val="1"/>
        </dgm:presLayoutVars>
      </dgm:prSet>
      <dgm:spPr/>
      <dgm:t>
        <a:bodyPr/>
        <a:lstStyle/>
        <a:p>
          <a:endParaRPr lang="fr-FR"/>
        </a:p>
      </dgm:t>
    </dgm:pt>
    <dgm:pt modelId="{A4A5E794-B3F2-49F0-AAC5-6E0A098F3A40}" type="pres">
      <dgm:prSet presAssocID="{E9B792DA-27E2-40B3-B665-858977772873}" presName="negativeSpace" presStyleCnt="0"/>
      <dgm:spPr/>
    </dgm:pt>
    <dgm:pt modelId="{DA62885D-31C3-4501-B4BC-3B0EF3DC6A47}" type="pres">
      <dgm:prSet presAssocID="{E9B792DA-27E2-40B3-B665-858977772873}" presName="childText" presStyleLbl="conFgAcc1" presStyleIdx="0" presStyleCnt="3">
        <dgm:presLayoutVars>
          <dgm:bulletEnabled val="1"/>
        </dgm:presLayoutVars>
      </dgm:prSet>
      <dgm:spPr/>
      <dgm:t>
        <a:bodyPr/>
        <a:lstStyle/>
        <a:p>
          <a:endParaRPr lang="fr-FR"/>
        </a:p>
      </dgm:t>
    </dgm:pt>
    <dgm:pt modelId="{C6DC9767-ACE7-4126-8690-F03A2D8E9F68}" type="pres">
      <dgm:prSet presAssocID="{A9BE174E-5186-41D7-AE4E-5EBBBA4CE898}" presName="spaceBetweenRectangles" presStyleCnt="0"/>
      <dgm:spPr/>
    </dgm:pt>
    <dgm:pt modelId="{427E497E-695B-4EAD-B08F-84E09B3CEC73}" type="pres">
      <dgm:prSet presAssocID="{FAF8156C-CA62-48CC-B90D-AC127E6C483F}" presName="parentLin" presStyleCnt="0"/>
      <dgm:spPr/>
    </dgm:pt>
    <dgm:pt modelId="{03290CE7-386C-46FA-9DAB-06109D1FEBE0}" type="pres">
      <dgm:prSet presAssocID="{FAF8156C-CA62-48CC-B90D-AC127E6C483F}" presName="parentLeftMargin" presStyleLbl="node1" presStyleIdx="0" presStyleCnt="3"/>
      <dgm:spPr/>
      <dgm:t>
        <a:bodyPr/>
        <a:lstStyle/>
        <a:p>
          <a:endParaRPr lang="fr-FR"/>
        </a:p>
      </dgm:t>
    </dgm:pt>
    <dgm:pt modelId="{2E396F70-B9FD-4424-9723-C6DA12A75E73}" type="pres">
      <dgm:prSet presAssocID="{FAF8156C-CA62-48CC-B90D-AC127E6C483F}" presName="parentText" presStyleLbl="node1" presStyleIdx="1" presStyleCnt="3">
        <dgm:presLayoutVars>
          <dgm:chMax val="0"/>
          <dgm:bulletEnabled val="1"/>
        </dgm:presLayoutVars>
      </dgm:prSet>
      <dgm:spPr/>
      <dgm:t>
        <a:bodyPr/>
        <a:lstStyle/>
        <a:p>
          <a:endParaRPr lang="fr-FR"/>
        </a:p>
      </dgm:t>
    </dgm:pt>
    <dgm:pt modelId="{B39443FE-9512-4B97-9FB4-95634479E975}" type="pres">
      <dgm:prSet presAssocID="{FAF8156C-CA62-48CC-B90D-AC127E6C483F}" presName="negativeSpace" presStyleCnt="0"/>
      <dgm:spPr/>
    </dgm:pt>
    <dgm:pt modelId="{6E8A34E7-EAC5-40A5-A9ED-96D78E73910D}" type="pres">
      <dgm:prSet presAssocID="{FAF8156C-CA62-48CC-B90D-AC127E6C483F}" presName="childText" presStyleLbl="conFgAcc1" presStyleIdx="1" presStyleCnt="3">
        <dgm:presLayoutVars>
          <dgm:bulletEnabled val="1"/>
        </dgm:presLayoutVars>
      </dgm:prSet>
      <dgm:spPr/>
      <dgm:t>
        <a:bodyPr/>
        <a:lstStyle/>
        <a:p>
          <a:endParaRPr lang="fr-FR"/>
        </a:p>
      </dgm:t>
    </dgm:pt>
    <dgm:pt modelId="{D50E5D42-B65D-4FE1-9DD4-E5A0C9AFFC91}" type="pres">
      <dgm:prSet presAssocID="{E9D4E143-D386-4F42-BFAC-838694CA2E67}" presName="spaceBetweenRectangles" presStyleCnt="0"/>
      <dgm:spPr/>
    </dgm:pt>
    <dgm:pt modelId="{D7FB4CF3-CA5F-4CE4-8F0F-B9B7E7AA1456}" type="pres">
      <dgm:prSet presAssocID="{73BC95AE-0C7D-457A-B473-A43C45679721}" presName="parentLin" presStyleCnt="0"/>
      <dgm:spPr/>
    </dgm:pt>
    <dgm:pt modelId="{65BEE3FC-EE57-479C-A02F-D25529E663D8}" type="pres">
      <dgm:prSet presAssocID="{73BC95AE-0C7D-457A-B473-A43C45679721}" presName="parentLeftMargin" presStyleLbl="node1" presStyleIdx="1" presStyleCnt="3"/>
      <dgm:spPr/>
      <dgm:t>
        <a:bodyPr/>
        <a:lstStyle/>
        <a:p>
          <a:endParaRPr lang="fr-FR"/>
        </a:p>
      </dgm:t>
    </dgm:pt>
    <dgm:pt modelId="{39C5B884-216D-4BEC-BF1A-4718166FE21C}" type="pres">
      <dgm:prSet presAssocID="{73BC95AE-0C7D-457A-B473-A43C45679721}" presName="parentText" presStyleLbl="node1" presStyleIdx="2" presStyleCnt="3">
        <dgm:presLayoutVars>
          <dgm:chMax val="0"/>
          <dgm:bulletEnabled val="1"/>
        </dgm:presLayoutVars>
      </dgm:prSet>
      <dgm:spPr/>
      <dgm:t>
        <a:bodyPr/>
        <a:lstStyle/>
        <a:p>
          <a:endParaRPr lang="fr-FR"/>
        </a:p>
      </dgm:t>
    </dgm:pt>
    <dgm:pt modelId="{63E7AF8D-3DAF-405C-B26F-677A98D124C1}" type="pres">
      <dgm:prSet presAssocID="{73BC95AE-0C7D-457A-B473-A43C45679721}" presName="negativeSpace" presStyleCnt="0"/>
      <dgm:spPr/>
    </dgm:pt>
    <dgm:pt modelId="{0E8F60A4-5446-4022-8AE9-CA018DBBBD9A}" type="pres">
      <dgm:prSet presAssocID="{73BC95AE-0C7D-457A-B473-A43C45679721}" presName="childText" presStyleLbl="conFgAcc1" presStyleIdx="2" presStyleCnt="3">
        <dgm:presLayoutVars>
          <dgm:bulletEnabled val="1"/>
        </dgm:presLayoutVars>
      </dgm:prSet>
      <dgm:spPr/>
      <dgm:t>
        <a:bodyPr/>
        <a:lstStyle/>
        <a:p>
          <a:endParaRPr lang="fr-FR"/>
        </a:p>
      </dgm:t>
    </dgm:pt>
  </dgm:ptLst>
  <dgm:cxnLst>
    <dgm:cxn modelId="{A7B68E36-F8FE-4035-B10B-A630E22FCEBA}" srcId="{E9B792DA-27E2-40B3-B665-858977772873}" destId="{D19701D1-EBF5-4724-9928-80624E3DB6C6}" srcOrd="0" destOrd="0" parTransId="{0833BB3F-BA53-429C-80B5-FF28422A0409}" sibTransId="{9B58FEF4-3A19-4381-817F-130566F75FE8}"/>
    <dgm:cxn modelId="{45AF5BFA-7F96-41D5-AA13-C8B3363F100D}" srcId="{FF16575E-6C8E-4CCA-A67A-2E56D9ABB4E9}" destId="{E9B792DA-27E2-40B3-B665-858977772873}" srcOrd="0" destOrd="0" parTransId="{72D75717-233D-4C8E-9D3D-28ABC9686A53}" sibTransId="{A9BE174E-5186-41D7-AE4E-5EBBBA4CE898}"/>
    <dgm:cxn modelId="{BB9E5B68-B3E2-4A30-8BD0-097EB964CD13}" type="presOf" srcId="{FAF8156C-CA62-48CC-B90D-AC127E6C483F}" destId="{03290CE7-386C-46FA-9DAB-06109D1FEBE0}" srcOrd="0" destOrd="0" presId="urn:microsoft.com/office/officeart/2005/8/layout/list1"/>
    <dgm:cxn modelId="{F14776AB-CA8C-4476-A72D-0A65827EEC91}" type="presOf" srcId="{0AF4B012-80D4-4BC4-96D6-B01DBAE8597B}" destId="{0E8F60A4-5446-4022-8AE9-CA018DBBBD9A}" srcOrd="0" destOrd="0" presId="urn:microsoft.com/office/officeart/2005/8/layout/list1"/>
    <dgm:cxn modelId="{8164EB9E-9015-470E-A445-F6960840D2CC}" type="presOf" srcId="{D19701D1-EBF5-4724-9928-80624E3DB6C6}" destId="{DA62885D-31C3-4501-B4BC-3B0EF3DC6A47}" srcOrd="0" destOrd="0" presId="urn:microsoft.com/office/officeart/2005/8/layout/list1"/>
    <dgm:cxn modelId="{6675A40A-514B-4F65-A94D-7747724B5B2A}" type="presOf" srcId="{E9B792DA-27E2-40B3-B665-858977772873}" destId="{E5E3B355-2432-4193-9254-17C2116A5460}" srcOrd="0" destOrd="0" presId="urn:microsoft.com/office/officeart/2005/8/layout/list1"/>
    <dgm:cxn modelId="{4892B816-E0FA-4A93-9F47-212BBCD9C3D7}" srcId="{73BC95AE-0C7D-457A-B473-A43C45679721}" destId="{0AF4B012-80D4-4BC4-96D6-B01DBAE8597B}" srcOrd="0" destOrd="0" parTransId="{BA27FD14-76EC-4860-B516-3E33000F9013}" sibTransId="{F38E786D-1372-4FA8-B02F-9C3B121B7680}"/>
    <dgm:cxn modelId="{982A15F0-911F-4939-B871-A63844BF99D4}" type="presOf" srcId="{FF16575E-6C8E-4CCA-A67A-2E56D9ABB4E9}" destId="{4C914EAD-EB34-47BF-926D-85ED44C32022}" srcOrd="0" destOrd="0" presId="urn:microsoft.com/office/officeart/2005/8/layout/list1"/>
    <dgm:cxn modelId="{6347C7B4-E71F-49FA-95B2-E720F40C9304}" type="presOf" srcId="{FAF8156C-CA62-48CC-B90D-AC127E6C483F}" destId="{2E396F70-B9FD-4424-9723-C6DA12A75E73}" srcOrd="1" destOrd="0" presId="urn:microsoft.com/office/officeart/2005/8/layout/list1"/>
    <dgm:cxn modelId="{9857B861-4D7A-4DB4-B097-69E9D864EC2D}" type="presOf" srcId="{03653C73-78CC-4B42-ACB2-B08DEEAEC637}" destId="{6E8A34E7-EAC5-40A5-A9ED-96D78E73910D}" srcOrd="0" destOrd="0" presId="urn:microsoft.com/office/officeart/2005/8/layout/list1"/>
    <dgm:cxn modelId="{BD71456A-33AD-40D3-84C8-49BCB4E35585}" type="presOf" srcId="{73BC95AE-0C7D-457A-B473-A43C45679721}" destId="{39C5B884-216D-4BEC-BF1A-4718166FE21C}" srcOrd="1" destOrd="0" presId="urn:microsoft.com/office/officeart/2005/8/layout/list1"/>
    <dgm:cxn modelId="{5CA819A8-D474-4004-9160-593C47A4BE33}" type="presOf" srcId="{E9B792DA-27E2-40B3-B665-858977772873}" destId="{B7FC44BC-ACE6-4900-8F8B-4AFB62689331}" srcOrd="1" destOrd="0" presId="urn:microsoft.com/office/officeart/2005/8/layout/list1"/>
    <dgm:cxn modelId="{FEA7BBC6-7FF3-4498-9AA7-30039258DA49}" srcId="{FAF8156C-CA62-48CC-B90D-AC127E6C483F}" destId="{03653C73-78CC-4B42-ACB2-B08DEEAEC637}" srcOrd="0" destOrd="0" parTransId="{DDDB29BF-11A7-4BC2-87B2-659DFBB3CCAD}" sibTransId="{F5313D16-CD1E-467B-95C8-9C6ECC0984D5}"/>
    <dgm:cxn modelId="{427FFF30-CA09-45DC-AFD9-6323170E8EA0}" srcId="{FF16575E-6C8E-4CCA-A67A-2E56D9ABB4E9}" destId="{73BC95AE-0C7D-457A-B473-A43C45679721}" srcOrd="2" destOrd="0" parTransId="{C81A6985-D735-4286-98E4-07BF8F469A31}" sibTransId="{B7800A26-033E-4370-BD38-4C7D2A16F80D}"/>
    <dgm:cxn modelId="{F59B632E-3062-455E-8129-C346388DAB1E}" srcId="{FF16575E-6C8E-4CCA-A67A-2E56D9ABB4E9}" destId="{FAF8156C-CA62-48CC-B90D-AC127E6C483F}" srcOrd="1" destOrd="0" parTransId="{F3AEA914-A565-4EA2-900E-682F28B762E8}" sibTransId="{E9D4E143-D386-4F42-BFAC-838694CA2E67}"/>
    <dgm:cxn modelId="{80727DB7-2C33-49FC-A7C9-2FCCF10863E1}" srcId="{E9B792DA-27E2-40B3-B665-858977772873}" destId="{B71A1AA3-8023-44BA-A612-9EE23E01A142}" srcOrd="1" destOrd="0" parTransId="{92060909-3A93-46B7-A537-36C41BF352A9}" sibTransId="{F8C1E6EF-95A2-403B-858B-C3950C9119AF}"/>
    <dgm:cxn modelId="{F020716E-4909-46C1-BDA8-1E997D8FB73B}" type="presOf" srcId="{73BC95AE-0C7D-457A-B473-A43C45679721}" destId="{65BEE3FC-EE57-479C-A02F-D25529E663D8}" srcOrd="0" destOrd="0" presId="urn:microsoft.com/office/officeart/2005/8/layout/list1"/>
    <dgm:cxn modelId="{0B78BCA9-A8DE-4D3E-9B32-AE8FB1A0665E}" type="presOf" srcId="{B71A1AA3-8023-44BA-A612-9EE23E01A142}" destId="{DA62885D-31C3-4501-B4BC-3B0EF3DC6A47}" srcOrd="0" destOrd="1" presId="urn:microsoft.com/office/officeart/2005/8/layout/list1"/>
    <dgm:cxn modelId="{0A2798E7-FD5D-4F86-8C05-EC797164FEBB}" type="presParOf" srcId="{4C914EAD-EB34-47BF-926D-85ED44C32022}" destId="{10B1C74E-AA0A-46E7-B884-DDD1DFFF71F9}" srcOrd="0" destOrd="0" presId="urn:microsoft.com/office/officeart/2005/8/layout/list1"/>
    <dgm:cxn modelId="{32EC4A9B-975A-4F91-B063-A7435EC23E0B}" type="presParOf" srcId="{10B1C74E-AA0A-46E7-B884-DDD1DFFF71F9}" destId="{E5E3B355-2432-4193-9254-17C2116A5460}" srcOrd="0" destOrd="0" presId="urn:microsoft.com/office/officeart/2005/8/layout/list1"/>
    <dgm:cxn modelId="{6042D423-2823-4914-B32B-EFE3ABA3B66D}" type="presParOf" srcId="{10B1C74E-AA0A-46E7-B884-DDD1DFFF71F9}" destId="{B7FC44BC-ACE6-4900-8F8B-4AFB62689331}" srcOrd="1" destOrd="0" presId="urn:microsoft.com/office/officeart/2005/8/layout/list1"/>
    <dgm:cxn modelId="{385F2E55-BDC2-48FB-BF32-D73CC3A7DBAC}" type="presParOf" srcId="{4C914EAD-EB34-47BF-926D-85ED44C32022}" destId="{A4A5E794-B3F2-49F0-AAC5-6E0A098F3A40}" srcOrd="1" destOrd="0" presId="urn:microsoft.com/office/officeart/2005/8/layout/list1"/>
    <dgm:cxn modelId="{FCC4F9E7-0732-451A-9BFC-CD85E87A57A5}" type="presParOf" srcId="{4C914EAD-EB34-47BF-926D-85ED44C32022}" destId="{DA62885D-31C3-4501-B4BC-3B0EF3DC6A47}" srcOrd="2" destOrd="0" presId="urn:microsoft.com/office/officeart/2005/8/layout/list1"/>
    <dgm:cxn modelId="{93F1F4A0-4DB9-4814-8060-C607078B6C9D}" type="presParOf" srcId="{4C914EAD-EB34-47BF-926D-85ED44C32022}" destId="{C6DC9767-ACE7-4126-8690-F03A2D8E9F68}" srcOrd="3" destOrd="0" presId="urn:microsoft.com/office/officeart/2005/8/layout/list1"/>
    <dgm:cxn modelId="{9933D645-E404-4892-B3FA-4357E074584A}" type="presParOf" srcId="{4C914EAD-EB34-47BF-926D-85ED44C32022}" destId="{427E497E-695B-4EAD-B08F-84E09B3CEC73}" srcOrd="4" destOrd="0" presId="urn:microsoft.com/office/officeart/2005/8/layout/list1"/>
    <dgm:cxn modelId="{5D7F3AA5-AB31-406B-929A-2966A36A30CB}" type="presParOf" srcId="{427E497E-695B-4EAD-B08F-84E09B3CEC73}" destId="{03290CE7-386C-46FA-9DAB-06109D1FEBE0}" srcOrd="0" destOrd="0" presId="urn:microsoft.com/office/officeart/2005/8/layout/list1"/>
    <dgm:cxn modelId="{CAACC826-4600-4897-9973-2E700319179F}" type="presParOf" srcId="{427E497E-695B-4EAD-B08F-84E09B3CEC73}" destId="{2E396F70-B9FD-4424-9723-C6DA12A75E73}" srcOrd="1" destOrd="0" presId="urn:microsoft.com/office/officeart/2005/8/layout/list1"/>
    <dgm:cxn modelId="{47D26B33-284F-45AC-BFCF-F29C089781D4}" type="presParOf" srcId="{4C914EAD-EB34-47BF-926D-85ED44C32022}" destId="{B39443FE-9512-4B97-9FB4-95634479E975}" srcOrd="5" destOrd="0" presId="urn:microsoft.com/office/officeart/2005/8/layout/list1"/>
    <dgm:cxn modelId="{4A593103-C27A-4ABB-8D12-C08FE2FC9136}" type="presParOf" srcId="{4C914EAD-EB34-47BF-926D-85ED44C32022}" destId="{6E8A34E7-EAC5-40A5-A9ED-96D78E73910D}" srcOrd="6" destOrd="0" presId="urn:microsoft.com/office/officeart/2005/8/layout/list1"/>
    <dgm:cxn modelId="{27660556-35BF-4DFE-8F95-ECBE9F34148B}" type="presParOf" srcId="{4C914EAD-EB34-47BF-926D-85ED44C32022}" destId="{D50E5D42-B65D-4FE1-9DD4-E5A0C9AFFC91}" srcOrd="7" destOrd="0" presId="urn:microsoft.com/office/officeart/2005/8/layout/list1"/>
    <dgm:cxn modelId="{94308EA1-988D-4B3A-8D75-2346B5FBAF05}" type="presParOf" srcId="{4C914EAD-EB34-47BF-926D-85ED44C32022}" destId="{D7FB4CF3-CA5F-4CE4-8F0F-B9B7E7AA1456}" srcOrd="8" destOrd="0" presId="urn:microsoft.com/office/officeart/2005/8/layout/list1"/>
    <dgm:cxn modelId="{F6033D49-4D73-4A9B-8A0D-B053B1BE600F}" type="presParOf" srcId="{D7FB4CF3-CA5F-4CE4-8F0F-B9B7E7AA1456}" destId="{65BEE3FC-EE57-479C-A02F-D25529E663D8}" srcOrd="0" destOrd="0" presId="urn:microsoft.com/office/officeart/2005/8/layout/list1"/>
    <dgm:cxn modelId="{F12052C9-07B6-411F-BA50-812F341B84FA}" type="presParOf" srcId="{D7FB4CF3-CA5F-4CE4-8F0F-B9B7E7AA1456}" destId="{39C5B884-216D-4BEC-BF1A-4718166FE21C}" srcOrd="1" destOrd="0" presId="urn:microsoft.com/office/officeart/2005/8/layout/list1"/>
    <dgm:cxn modelId="{0C864EBF-848F-46A9-BADE-288AB11A5547}" type="presParOf" srcId="{4C914EAD-EB34-47BF-926D-85ED44C32022}" destId="{63E7AF8D-3DAF-405C-B26F-677A98D124C1}" srcOrd="9" destOrd="0" presId="urn:microsoft.com/office/officeart/2005/8/layout/list1"/>
    <dgm:cxn modelId="{48B619E7-FCD6-4C70-AEC4-57AD257BF58D}" type="presParOf" srcId="{4C914EAD-EB34-47BF-926D-85ED44C32022}" destId="{0E8F60A4-5446-4022-8AE9-CA018DBBBD9A}" srcOrd="10" destOrd="0" presId="urn:microsoft.com/office/officeart/2005/8/layout/list1"/>
  </dgm:cxnLst>
  <dgm:bg/>
  <dgm:whole/>
  <dgm:extLst>
    <a:ext uri="http://schemas.microsoft.com/office/drawing/2008/diagram">
      <dsp:dataModelExt xmlns:dsp="http://schemas.microsoft.com/office/drawing/2008/diagram" xmlns="" relId="rId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442FF3F-1214-4F81-8E1F-6AA7AE83423B}"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fr-FR"/>
        </a:p>
      </dgm:t>
    </dgm:pt>
    <dgm:pt modelId="{912704F5-B19C-4E72-9BD9-094190EB7D24}">
      <dgm:prSet phldrT="[Texte]" custT="1"/>
      <dgm:spPr/>
      <dgm:t>
        <a:bodyPr/>
        <a:lstStyle/>
        <a:p>
          <a:r>
            <a:rPr lang="fr-FR" sz="2400" dirty="0" smtClean="0"/>
            <a:t>Recevabilité de la candidature </a:t>
          </a:r>
          <a:endParaRPr lang="fr-FR" sz="2400" dirty="0"/>
        </a:p>
      </dgm:t>
    </dgm:pt>
    <dgm:pt modelId="{CFC4AE9C-196D-4EDB-9254-9232345C6354}" type="parTrans" cxnId="{5D7396A9-6A22-4B0A-86D7-E471C53F8336}">
      <dgm:prSet/>
      <dgm:spPr/>
      <dgm:t>
        <a:bodyPr/>
        <a:lstStyle/>
        <a:p>
          <a:endParaRPr lang="fr-FR"/>
        </a:p>
      </dgm:t>
    </dgm:pt>
    <dgm:pt modelId="{3F723974-54BF-4F2A-83D6-13880646940F}" type="sibTrans" cxnId="{5D7396A9-6A22-4B0A-86D7-E471C53F8336}">
      <dgm:prSet/>
      <dgm:spPr/>
      <dgm:t>
        <a:bodyPr/>
        <a:lstStyle/>
        <a:p>
          <a:endParaRPr lang="fr-FR"/>
        </a:p>
      </dgm:t>
    </dgm:pt>
    <dgm:pt modelId="{C0F6E398-0401-4F84-AAA6-ED684B68D6FE}">
      <dgm:prSet phldrT="[Texte]" custT="1"/>
      <dgm:spPr/>
      <dgm:t>
        <a:bodyPr/>
        <a:lstStyle/>
        <a:p>
          <a:r>
            <a:rPr lang="fr-FR" sz="2400" dirty="0" smtClean="0"/>
            <a:t>Vérification des conditions de conformité du dossier </a:t>
          </a:r>
          <a:endParaRPr lang="fr-FR" sz="2400" dirty="0"/>
        </a:p>
      </dgm:t>
    </dgm:pt>
    <dgm:pt modelId="{8C371F0A-1851-4B48-BE44-FC7DC5DB104C}" type="parTrans" cxnId="{879EB3D0-9EC5-4764-8436-1CED96EA0B40}">
      <dgm:prSet/>
      <dgm:spPr/>
      <dgm:t>
        <a:bodyPr/>
        <a:lstStyle/>
        <a:p>
          <a:endParaRPr lang="fr-FR"/>
        </a:p>
      </dgm:t>
    </dgm:pt>
    <dgm:pt modelId="{5D442D96-96E2-4100-871F-C955C6312AB8}" type="sibTrans" cxnId="{879EB3D0-9EC5-4764-8436-1CED96EA0B40}">
      <dgm:prSet/>
      <dgm:spPr/>
      <dgm:t>
        <a:bodyPr/>
        <a:lstStyle/>
        <a:p>
          <a:endParaRPr lang="fr-FR"/>
        </a:p>
      </dgm:t>
    </dgm:pt>
    <dgm:pt modelId="{55658D21-819B-42C3-A9FE-74EA99CE12EF}">
      <dgm:prSet phldrT="[Texte]"/>
      <dgm:spPr/>
      <dgm:t>
        <a:bodyPr/>
        <a:lstStyle/>
        <a:p>
          <a:r>
            <a:rPr lang="fr-FR" dirty="0" smtClean="0"/>
            <a:t>Service des examens </a:t>
          </a:r>
          <a:endParaRPr lang="fr-FR" dirty="0"/>
        </a:p>
      </dgm:t>
    </dgm:pt>
    <dgm:pt modelId="{5557477C-C3C7-4FB8-A5E7-4ACFF0D79938}" type="parTrans" cxnId="{18837D64-FD76-40CE-A2A2-A932B202C460}">
      <dgm:prSet/>
      <dgm:spPr/>
      <dgm:t>
        <a:bodyPr/>
        <a:lstStyle/>
        <a:p>
          <a:endParaRPr lang="fr-FR"/>
        </a:p>
      </dgm:t>
    </dgm:pt>
    <dgm:pt modelId="{6178EBEE-620D-4179-8576-2B1981970E40}" type="sibTrans" cxnId="{18837D64-FD76-40CE-A2A2-A932B202C460}">
      <dgm:prSet/>
      <dgm:spPr/>
      <dgm:t>
        <a:bodyPr/>
        <a:lstStyle/>
        <a:p>
          <a:endParaRPr lang="fr-FR"/>
        </a:p>
      </dgm:t>
    </dgm:pt>
    <dgm:pt modelId="{4D6CD08D-C663-4566-B05E-7468357F74C6}">
      <dgm:prSet phldrT="[Texte]"/>
      <dgm:spPr/>
      <dgm:t>
        <a:bodyPr/>
        <a:lstStyle/>
        <a:p>
          <a:r>
            <a:rPr lang="fr-FR" dirty="0" smtClean="0"/>
            <a:t>Commission académique constituée  par le service des examens</a:t>
          </a:r>
          <a:endParaRPr lang="fr-FR" dirty="0"/>
        </a:p>
      </dgm:t>
    </dgm:pt>
    <dgm:pt modelId="{05202A2B-E112-45FB-BF5C-6E1861EE5234}" type="parTrans" cxnId="{8DCBFE0B-4D97-4538-9100-88B5A93D4C25}">
      <dgm:prSet/>
      <dgm:spPr/>
      <dgm:t>
        <a:bodyPr/>
        <a:lstStyle/>
        <a:p>
          <a:endParaRPr lang="fr-FR"/>
        </a:p>
      </dgm:t>
    </dgm:pt>
    <dgm:pt modelId="{9E44B7B8-D125-446E-9328-FD4A3E71D8E8}" type="sibTrans" cxnId="{8DCBFE0B-4D97-4538-9100-88B5A93D4C25}">
      <dgm:prSet/>
      <dgm:spPr/>
      <dgm:t>
        <a:bodyPr/>
        <a:lstStyle/>
        <a:p>
          <a:endParaRPr lang="fr-FR"/>
        </a:p>
      </dgm:t>
    </dgm:pt>
    <dgm:pt modelId="{C1D97EF7-961B-465B-92DE-F850F2A8BAC5}">
      <dgm:prSet phldrT="[Texte]"/>
      <dgm:spPr/>
      <dgm:t>
        <a:bodyPr/>
        <a:lstStyle/>
        <a:p>
          <a:r>
            <a:rPr lang="fr-FR" dirty="0" smtClean="0"/>
            <a:t>Attestations (durée stage, réalisation de contrat)</a:t>
          </a:r>
          <a:endParaRPr lang="fr-FR" dirty="0"/>
        </a:p>
      </dgm:t>
    </dgm:pt>
    <dgm:pt modelId="{EB121B92-8E77-4475-8743-8D0C8CC1F66D}" type="parTrans" cxnId="{D06D6389-CCDD-43A3-912A-3634C9C950C8}">
      <dgm:prSet/>
      <dgm:spPr/>
      <dgm:t>
        <a:bodyPr/>
        <a:lstStyle/>
        <a:p>
          <a:endParaRPr lang="fr-FR"/>
        </a:p>
      </dgm:t>
    </dgm:pt>
    <dgm:pt modelId="{4E35D506-6EF2-4225-AC99-C8E25590A33F}" type="sibTrans" cxnId="{D06D6389-CCDD-43A3-912A-3634C9C950C8}">
      <dgm:prSet/>
      <dgm:spPr/>
      <dgm:t>
        <a:bodyPr/>
        <a:lstStyle/>
        <a:p>
          <a:endParaRPr lang="fr-FR"/>
        </a:p>
      </dgm:t>
    </dgm:pt>
    <dgm:pt modelId="{37F1F04B-D423-44AE-872B-453E9AE7393E}">
      <dgm:prSet phldrT="[Texte]"/>
      <dgm:spPr/>
      <dgm:t>
        <a:bodyPr/>
        <a:lstStyle/>
        <a:p>
          <a:r>
            <a:rPr lang="fr-FR" dirty="0" smtClean="0"/>
            <a:t>Visas et signatures</a:t>
          </a:r>
          <a:endParaRPr lang="fr-FR" dirty="0"/>
        </a:p>
      </dgm:t>
    </dgm:pt>
    <dgm:pt modelId="{A820EA54-9399-4925-89AF-84AD2557FACF}" type="parTrans" cxnId="{9793C0D8-AB93-4C59-AC6A-CABCCA51DAFA}">
      <dgm:prSet/>
      <dgm:spPr/>
      <dgm:t>
        <a:bodyPr/>
        <a:lstStyle/>
        <a:p>
          <a:endParaRPr lang="fr-FR"/>
        </a:p>
      </dgm:t>
    </dgm:pt>
    <dgm:pt modelId="{61097CAD-F49B-446E-A04A-A0E3443E92F5}" type="sibTrans" cxnId="{9793C0D8-AB93-4C59-AC6A-CABCCA51DAFA}">
      <dgm:prSet/>
      <dgm:spPr/>
      <dgm:t>
        <a:bodyPr/>
        <a:lstStyle/>
        <a:p>
          <a:endParaRPr lang="fr-FR"/>
        </a:p>
      </dgm:t>
    </dgm:pt>
    <dgm:pt modelId="{6CC2AAC8-699D-4B35-B51A-5775793AC649}">
      <dgm:prSet phldrT="[Texte]"/>
      <dgm:spPr/>
      <dgm:t>
        <a:bodyPr/>
        <a:lstStyle/>
        <a:p>
          <a:r>
            <a:rPr lang="fr-FR" dirty="0" smtClean="0"/>
            <a:t>Dépôt, respect des dates de dépôts</a:t>
          </a:r>
          <a:endParaRPr lang="fr-FR" dirty="0"/>
        </a:p>
      </dgm:t>
    </dgm:pt>
    <dgm:pt modelId="{A115F91D-D8BE-4ACB-85BF-CEE9EB4255DE}" type="parTrans" cxnId="{56568FB0-3E6E-4910-992C-A5826E2DC1B8}">
      <dgm:prSet/>
      <dgm:spPr/>
    </dgm:pt>
    <dgm:pt modelId="{D3444D94-38BD-486B-8686-82131A98021B}" type="sibTrans" cxnId="{56568FB0-3E6E-4910-992C-A5826E2DC1B8}">
      <dgm:prSet/>
      <dgm:spPr/>
    </dgm:pt>
    <dgm:pt modelId="{4DAB7A6C-22F4-4C3E-9F04-3D48FFCAC2A7}" type="pres">
      <dgm:prSet presAssocID="{6442FF3F-1214-4F81-8E1F-6AA7AE83423B}" presName="linear" presStyleCnt="0">
        <dgm:presLayoutVars>
          <dgm:dir/>
          <dgm:animLvl val="lvl"/>
          <dgm:resizeHandles val="exact"/>
        </dgm:presLayoutVars>
      </dgm:prSet>
      <dgm:spPr/>
      <dgm:t>
        <a:bodyPr/>
        <a:lstStyle/>
        <a:p>
          <a:endParaRPr lang="fr-FR"/>
        </a:p>
      </dgm:t>
    </dgm:pt>
    <dgm:pt modelId="{84436ADE-FEBA-427E-8BF6-71AAA0098E32}" type="pres">
      <dgm:prSet presAssocID="{912704F5-B19C-4E72-9BD9-094190EB7D24}" presName="parentLin" presStyleCnt="0"/>
      <dgm:spPr/>
    </dgm:pt>
    <dgm:pt modelId="{403638F2-F580-481E-902D-7D23D9E4CFA4}" type="pres">
      <dgm:prSet presAssocID="{912704F5-B19C-4E72-9BD9-094190EB7D24}" presName="parentLeftMargin" presStyleLbl="node1" presStyleIdx="0" presStyleCnt="2"/>
      <dgm:spPr/>
      <dgm:t>
        <a:bodyPr/>
        <a:lstStyle/>
        <a:p>
          <a:endParaRPr lang="fr-FR"/>
        </a:p>
      </dgm:t>
    </dgm:pt>
    <dgm:pt modelId="{DBE8BED0-209A-4B04-95ED-53E94EFA3BEF}" type="pres">
      <dgm:prSet presAssocID="{912704F5-B19C-4E72-9BD9-094190EB7D24}" presName="parentText" presStyleLbl="node1" presStyleIdx="0" presStyleCnt="2">
        <dgm:presLayoutVars>
          <dgm:chMax val="0"/>
          <dgm:bulletEnabled val="1"/>
        </dgm:presLayoutVars>
      </dgm:prSet>
      <dgm:spPr/>
      <dgm:t>
        <a:bodyPr/>
        <a:lstStyle/>
        <a:p>
          <a:endParaRPr lang="fr-FR"/>
        </a:p>
      </dgm:t>
    </dgm:pt>
    <dgm:pt modelId="{39DF1B59-F9B0-45DE-A25B-90CC472F5A81}" type="pres">
      <dgm:prSet presAssocID="{912704F5-B19C-4E72-9BD9-094190EB7D24}" presName="negativeSpace" presStyleCnt="0"/>
      <dgm:spPr/>
    </dgm:pt>
    <dgm:pt modelId="{CCA26D5B-8760-4D42-A196-37C5623EF7E0}" type="pres">
      <dgm:prSet presAssocID="{912704F5-B19C-4E72-9BD9-094190EB7D24}" presName="childText" presStyleLbl="conFgAcc1" presStyleIdx="0" presStyleCnt="2">
        <dgm:presLayoutVars>
          <dgm:bulletEnabled val="1"/>
        </dgm:presLayoutVars>
      </dgm:prSet>
      <dgm:spPr/>
      <dgm:t>
        <a:bodyPr/>
        <a:lstStyle/>
        <a:p>
          <a:endParaRPr lang="fr-FR"/>
        </a:p>
      </dgm:t>
    </dgm:pt>
    <dgm:pt modelId="{031F8705-7E18-4F83-82C4-EDE912B558BD}" type="pres">
      <dgm:prSet presAssocID="{3F723974-54BF-4F2A-83D6-13880646940F}" presName="spaceBetweenRectangles" presStyleCnt="0"/>
      <dgm:spPr/>
    </dgm:pt>
    <dgm:pt modelId="{D98C9EF3-D9BD-4F49-8248-007A20D96724}" type="pres">
      <dgm:prSet presAssocID="{C0F6E398-0401-4F84-AAA6-ED684B68D6FE}" presName="parentLin" presStyleCnt="0"/>
      <dgm:spPr/>
    </dgm:pt>
    <dgm:pt modelId="{3FBABB2A-5B56-4AEE-B638-DA156295B271}" type="pres">
      <dgm:prSet presAssocID="{C0F6E398-0401-4F84-AAA6-ED684B68D6FE}" presName="parentLeftMargin" presStyleLbl="node1" presStyleIdx="0" presStyleCnt="2"/>
      <dgm:spPr/>
      <dgm:t>
        <a:bodyPr/>
        <a:lstStyle/>
        <a:p>
          <a:endParaRPr lang="fr-FR"/>
        </a:p>
      </dgm:t>
    </dgm:pt>
    <dgm:pt modelId="{55D6AADB-D332-4502-8103-CDA1A3D736A7}" type="pres">
      <dgm:prSet presAssocID="{C0F6E398-0401-4F84-AAA6-ED684B68D6FE}" presName="parentText" presStyleLbl="node1" presStyleIdx="1" presStyleCnt="2" custScaleX="131070">
        <dgm:presLayoutVars>
          <dgm:chMax val="0"/>
          <dgm:bulletEnabled val="1"/>
        </dgm:presLayoutVars>
      </dgm:prSet>
      <dgm:spPr/>
      <dgm:t>
        <a:bodyPr/>
        <a:lstStyle/>
        <a:p>
          <a:endParaRPr lang="fr-FR"/>
        </a:p>
      </dgm:t>
    </dgm:pt>
    <dgm:pt modelId="{97201D2C-48F6-4694-97C7-2E16B65E2851}" type="pres">
      <dgm:prSet presAssocID="{C0F6E398-0401-4F84-AAA6-ED684B68D6FE}" presName="negativeSpace" presStyleCnt="0"/>
      <dgm:spPr/>
    </dgm:pt>
    <dgm:pt modelId="{C02D8821-7230-4E3E-B288-EACF6E3F8DD5}" type="pres">
      <dgm:prSet presAssocID="{C0F6E398-0401-4F84-AAA6-ED684B68D6FE}" presName="childText" presStyleLbl="conFgAcc1" presStyleIdx="1" presStyleCnt="2">
        <dgm:presLayoutVars>
          <dgm:bulletEnabled val="1"/>
        </dgm:presLayoutVars>
      </dgm:prSet>
      <dgm:spPr/>
      <dgm:t>
        <a:bodyPr/>
        <a:lstStyle/>
        <a:p>
          <a:endParaRPr lang="fr-FR"/>
        </a:p>
      </dgm:t>
    </dgm:pt>
  </dgm:ptLst>
  <dgm:cxnLst>
    <dgm:cxn modelId="{80A23501-8891-41FE-81A8-917564D3C278}" type="presOf" srcId="{37F1F04B-D423-44AE-872B-453E9AE7393E}" destId="{C02D8821-7230-4E3E-B288-EACF6E3F8DD5}" srcOrd="0" destOrd="3" presId="urn:microsoft.com/office/officeart/2005/8/layout/list1"/>
    <dgm:cxn modelId="{CE803CF1-6FD5-443D-B6CB-6E80AF671530}" type="presOf" srcId="{6442FF3F-1214-4F81-8E1F-6AA7AE83423B}" destId="{4DAB7A6C-22F4-4C3E-9F04-3D48FFCAC2A7}" srcOrd="0" destOrd="0" presId="urn:microsoft.com/office/officeart/2005/8/layout/list1"/>
    <dgm:cxn modelId="{1B076644-5AC6-49E6-BA24-4900AF84A243}" type="presOf" srcId="{4D6CD08D-C663-4566-B05E-7468357F74C6}" destId="{C02D8821-7230-4E3E-B288-EACF6E3F8DD5}" srcOrd="0" destOrd="0" presId="urn:microsoft.com/office/officeart/2005/8/layout/list1"/>
    <dgm:cxn modelId="{F732B7AC-3089-43AE-8E36-F69E1F04FEE3}" type="presOf" srcId="{C0F6E398-0401-4F84-AAA6-ED684B68D6FE}" destId="{3FBABB2A-5B56-4AEE-B638-DA156295B271}" srcOrd="0" destOrd="0" presId="urn:microsoft.com/office/officeart/2005/8/layout/list1"/>
    <dgm:cxn modelId="{5AAC7837-AF60-47B3-AE16-78E42BC87323}" type="presOf" srcId="{6CC2AAC8-699D-4B35-B51A-5775793AC649}" destId="{C02D8821-7230-4E3E-B288-EACF6E3F8DD5}" srcOrd="0" destOrd="1" presId="urn:microsoft.com/office/officeart/2005/8/layout/list1"/>
    <dgm:cxn modelId="{A49133AA-DA7E-4165-A063-072461FECC0D}" type="presOf" srcId="{912704F5-B19C-4E72-9BD9-094190EB7D24}" destId="{DBE8BED0-209A-4B04-95ED-53E94EFA3BEF}" srcOrd="1" destOrd="0" presId="urn:microsoft.com/office/officeart/2005/8/layout/list1"/>
    <dgm:cxn modelId="{8DCBFE0B-4D97-4538-9100-88B5A93D4C25}" srcId="{C0F6E398-0401-4F84-AAA6-ED684B68D6FE}" destId="{4D6CD08D-C663-4566-B05E-7468357F74C6}" srcOrd="0" destOrd="0" parTransId="{05202A2B-E112-45FB-BF5C-6E1861EE5234}" sibTransId="{9E44B7B8-D125-446E-9328-FD4A3E71D8E8}"/>
    <dgm:cxn modelId="{91EC3E58-E4E0-4286-8F04-4B9230B387AE}" type="presOf" srcId="{55658D21-819B-42C3-A9FE-74EA99CE12EF}" destId="{CCA26D5B-8760-4D42-A196-37C5623EF7E0}" srcOrd="0" destOrd="0" presId="urn:microsoft.com/office/officeart/2005/8/layout/list1"/>
    <dgm:cxn modelId="{5D7396A9-6A22-4B0A-86D7-E471C53F8336}" srcId="{6442FF3F-1214-4F81-8E1F-6AA7AE83423B}" destId="{912704F5-B19C-4E72-9BD9-094190EB7D24}" srcOrd="0" destOrd="0" parTransId="{CFC4AE9C-196D-4EDB-9254-9232345C6354}" sibTransId="{3F723974-54BF-4F2A-83D6-13880646940F}"/>
    <dgm:cxn modelId="{56568FB0-3E6E-4910-992C-A5826E2DC1B8}" srcId="{4D6CD08D-C663-4566-B05E-7468357F74C6}" destId="{6CC2AAC8-699D-4B35-B51A-5775793AC649}" srcOrd="0" destOrd="0" parTransId="{A115F91D-D8BE-4ACB-85BF-CEE9EB4255DE}" sibTransId="{D3444D94-38BD-486B-8686-82131A98021B}"/>
    <dgm:cxn modelId="{D06D6389-CCDD-43A3-912A-3634C9C950C8}" srcId="{4D6CD08D-C663-4566-B05E-7468357F74C6}" destId="{C1D97EF7-961B-465B-92DE-F850F2A8BAC5}" srcOrd="1" destOrd="0" parTransId="{EB121B92-8E77-4475-8743-8D0C8CC1F66D}" sibTransId="{4E35D506-6EF2-4225-AC99-C8E25590A33F}"/>
    <dgm:cxn modelId="{9793C0D8-AB93-4C59-AC6A-CABCCA51DAFA}" srcId="{4D6CD08D-C663-4566-B05E-7468357F74C6}" destId="{37F1F04B-D423-44AE-872B-453E9AE7393E}" srcOrd="2" destOrd="0" parTransId="{A820EA54-9399-4925-89AF-84AD2557FACF}" sibTransId="{61097CAD-F49B-446E-A04A-A0E3443E92F5}"/>
    <dgm:cxn modelId="{B51559AC-4801-499C-94B0-A2852D6F7ADC}" type="presOf" srcId="{912704F5-B19C-4E72-9BD9-094190EB7D24}" destId="{403638F2-F580-481E-902D-7D23D9E4CFA4}" srcOrd="0" destOrd="0" presId="urn:microsoft.com/office/officeart/2005/8/layout/list1"/>
    <dgm:cxn modelId="{879EB3D0-9EC5-4764-8436-1CED96EA0B40}" srcId="{6442FF3F-1214-4F81-8E1F-6AA7AE83423B}" destId="{C0F6E398-0401-4F84-AAA6-ED684B68D6FE}" srcOrd="1" destOrd="0" parTransId="{8C371F0A-1851-4B48-BE44-FC7DC5DB104C}" sibTransId="{5D442D96-96E2-4100-871F-C955C6312AB8}"/>
    <dgm:cxn modelId="{18837D64-FD76-40CE-A2A2-A932B202C460}" srcId="{912704F5-B19C-4E72-9BD9-094190EB7D24}" destId="{55658D21-819B-42C3-A9FE-74EA99CE12EF}" srcOrd="0" destOrd="0" parTransId="{5557477C-C3C7-4FB8-A5E7-4ACFF0D79938}" sibTransId="{6178EBEE-620D-4179-8576-2B1981970E40}"/>
    <dgm:cxn modelId="{DD9710DC-CA75-4770-B4BF-8A535AC37FA4}" type="presOf" srcId="{C1D97EF7-961B-465B-92DE-F850F2A8BAC5}" destId="{C02D8821-7230-4E3E-B288-EACF6E3F8DD5}" srcOrd="0" destOrd="2" presId="urn:microsoft.com/office/officeart/2005/8/layout/list1"/>
    <dgm:cxn modelId="{478895D6-A424-4578-90E3-88FFD7419D2C}" type="presOf" srcId="{C0F6E398-0401-4F84-AAA6-ED684B68D6FE}" destId="{55D6AADB-D332-4502-8103-CDA1A3D736A7}" srcOrd="1" destOrd="0" presId="urn:microsoft.com/office/officeart/2005/8/layout/list1"/>
    <dgm:cxn modelId="{95D33CC8-97C5-492B-B4B4-DA516E148449}" type="presParOf" srcId="{4DAB7A6C-22F4-4C3E-9F04-3D48FFCAC2A7}" destId="{84436ADE-FEBA-427E-8BF6-71AAA0098E32}" srcOrd="0" destOrd="0" presId="urn:microsoft.com/office/officeart/2005/8/layout/list1"/>
    <dgm:cxn modelId="{D45ED94C-BC83-4F8B-B1A8-267374FB5CFD}" type="presParOf" srcId="{84436ADE-FEBA-427E-8BF6-71AAA0098E32}" destId="{403638F2-F580-481E-902D-7D23D9E4CFA4}" srcOrd="0" destOrd="0" presId="urn:microsoft.com/office/officeart/2005/8/layout/list1"/>
    <dgm:cxn modelId="{42296BDD-059A-4FD2-8BD5-E604AE80482F}" type="presParOf" srcId="{84436ADE-FEBA-427E-8BF6-71AAA0098E32}" destId="{DBE8BED0-209A-4B04-95ED-53E94EFA3BEF}" srcOrd="1" destOrd="0" presId="urn:microsoft.com/office/officeart/2005/8/layout/list1"/>
    <dgm:cxn modelId="{83224994-6F0D-4AB9-8574-5ED6F09F04D0}" type="presParOf" srcId="{4DAB7A6C-22F4-4C3E-9F04-3D48FFCAC2A7}" destId="{39DF1B59-F9B0-45DE-A25B-90CC472F5A81}" srcOrd="1" destOrd="0" presId="urn:microsoft.com/office/officeart/2005/8/layout/list1"/>
    <dgm:cxn modelId="{E485ABF1-703A-4382-A0BB-C381020EE5F9}" type="presParOf" srcId="{4DAB7A6C-22F4-4C3E-9F04-3D48FFCAC2A7}" destId="{CCA26D5B-8760-4D42-A196-37C5623EF7E0}" srcOrd="2" destOrd="0" presId="urn:microsoft.com/office/officeart/2005/8/layout/list1"/>
    <dgm:cxn modelId="{28BED36D-2AA9-4CC1-9653-826E41EF8B8B}" type="presParOf" srcId="{4DAB7A6C-22F4-4C3E-9F04-3D48FFCAC2A7}" destId="{031F8705-7E18-4F83-82C4-EDE912B558BD}" srcOrd="3" destOrd="0" presId="urn:microsoft.com/office/officeart/2005/8/layout/list1"/>
    <dgm:cxn modelId="{2AC33B72-460C-41DD-9AC3-9FC15F80000B}" type="presParOf" srcId="{4DAB7A6C-22F4-4C3E-9F04-3D48FFCAC2A7}" destId="{D98C9EF3-D9BD-4F49-8248-007A20D96724}" srcOrd="4" destOrd="0" presId="urn:microsoft.com/office/officeart/2005/8/layout/list1"/>
    <dgm:cxn modelId="{551571EE-4503-4C01-A478-5C3739A68432}" type="presParOf" srcId="{D98C9EF3-D9BD-4F49-8248-007A20D96724}" destId="{3FBABB2A-5B56-4AEE-B638-DA156295B271}" srcOrd="0" destOrd="0" presId="urn:microsoft.com/office/officeart/2005/8/layout/list1"/>
    <dgm:cxn modelId="{79FA5CCD-ECBC-4E6F-AEDE-453B117EEC08}" type="presParOf" srcId="{D98C9EF3-D9BD-4F49-8248-007A20D96724}" destId="{55D6AADB-D332-4502-8103-CDA1A3D736A7}" srcOrd="1" destOrd="0" presId="urn:microsoft.com/office/officeart/2005/8/layout/list1"/>
    <dgm:cxn modelId="{2D9E5FB2-B018-407C-AC84-E4129CB2D70E}" type="presParOf" srcId="{4DAB7A6C-22F4-4C3E-9F04-3D48FFCAC2A7}" destId="{97201D2C-48F6-4694-97C7-2E16B65E2851}" srcOrd="5" destOrd="0" presId="urn:microsoft.com/office/officeart/2005/8/layout/list1"/>
    <dgm:cxn modelId="{857AF120-4F46-44B2-A427-64CFCB70A27F}" type="presParOf" srcId="{4DAB7A6C-22F4-4C3E-9F04-3D48FFCAC2A7}" destId="{C02D8821-7230-4E3E-B288-EACF6E3F8DD5}" srcOrd="6" destOrd="0" presId="urn:microsoft.com/office/officeart/2005/8/layout/list1"/>
  </dgm:cxnLst>
  <dgm:bg/>
  <dgm:whole/>
  <dgm:extLst>
    <a:ext uri="http://schemas.microsoft.com/office/drawing/2008/diagram">
      <dsp:dataModelExt xmlns:dsp="http://schemas.microsoft.com/office/drawing/2008/diagram" xmlns="" relId="rId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442FF3F-1214-4F81-8E1F-6AA7AE83423B}"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fr-FR"/>
        </a:p>
      </dgm:t>
    </dgm:pt>
    <dgm:pt modelId="{912704F5-B19C-4E72-9BD9-094190EB7D24}">
      <dgm:prSet phldrT="[Texte]" custT="1"/>
      <dgm:spPr/>
      <dgm:t>
        <a:bodyPr/>
        <a:lstStyle/>
        <a:p>
          <a:r>
            <a:rPr lang="fr-FR" sz="2400" dirty="0" smtClean="0"/>
            <a:t>Forme Ponctuelle -  Réunions d’entente et d’harmonisation </a:t>
          </a:r>
          <a:endParaRPr lang="fr-FR" sz="2400" dirty="0"/>
        </a:p>
      </dgm:t>
    </dgm:pt>
    <dgm:pt modelId="{CFC4AE9C-196D-4EDB-9254-9232345C6354}" type="parTrans" cxnId="{5D7396A9-6A22-4B0A-86D7-E471C53F8336}">
      <dgm:prSet/>
      <dgm:spPr/>
      <dgm:t>
        <a:bodyPr/>
        <a:lstStyle/>
        <a:p>
          <a:endParaRPr lang="fr-FR"/>
        </a:p>
      </dgm:t>
    </dgm:pt>
    <dgm:pt modelId="{3F723974-54BF-4F2A-83D6-13880646940F}" type="sibTrans" cxnId="{5D7396A9-6A22-4B0A-86D7-E471C53F8336}">
      <dgm:prSet/>
      <dgm:spPr/>
      <dgm:t>
        <a:bodyPr/>
        <a:lstStyle/>
        <a:p>
          <a:endParaRPr lang="fr-FR"/>
        </a:p>
      </dgm:t>
    </dgm:pt>
    <dgm:pt modelId="{C0F6E398-0401-4F84-AAA6-ED684B68D6FE}">
      <dgm:prSet phldrT="[Texte]" custT="1"/>
      <dgm:spPr/>
      <dgm:t>
        <a:bodyPr/>
        <a:lstStyle/>
        <a:p>
          <a:r>
            <a:rPr lang="fr-FR" sz="2400" dirty="0" smtClean="0"/>
            <a:t>CCF </a:t>
          </a:r>
          <a:endParaRPr lang="fr-FR" sz="2400" dirty="0"/>
        </a:p>
      </dgm:t>
    </dgm:pt>
    <dgm:pt modelId="{8C371F0A-1851-4B48-BE44-FC7DC5DB104C}" type="parTrans" cxnId="{879EB3D0-9EC5-4764-8436-1CED96EA0B40}">
      <dgm:prSet/>
      <dgm:spPr/>
      <dgm:t>
        <a:bodyPr/>
        <a:lstStyle/>
        <a:p>
          <a:endParaRPr lang="fr-FR"/>
        </a:p>
      </dgm:t>
    </dgm:pt>
    <dgm:pt modelId="{5D442D96-96E2-4100-871F-C955C6312AB8}" type="sibTrans" cxnId="{879EB3D0-9EC5-4764-8436-1CED96EA0B40}">
      <dgm:prSet/>
      <dgm:spPr/>
      <dgm:t>
        <a:bodyPr/>
        <a:lstStyle/>
        <a:p>
          <a:endParaRPr lang="fr-FR"/>
        </a:p>
      </dgm:t>
    </dgm:pt>
    <dgm:pt modelId="{55658D21-819B-42C3-A9FE-74EA99CE12EF}">
      <dgm:prSet phldrT="[Texte]"/>
      <dgm:spPr/>
      <dgm:t>
        <a:bodyPr/>
        <a:lstStyle/>
        <a:p>
          <a:r>
            <a:rPr lang="fr-FR" dirty="0" smtClean="0"/>
            <a:t>Pour chaque épreuve : </a:t>
          </a:r>
          <a:endParaRPr lang="fr-FR" dirty="0"/>
        </a:p>
      </dgm:t>
    </dgm:pt>
    <dgm:pt modelId="{5557477C-C3C7-4FB8-A5E7-4ACFF0D79938}" type="parTrans" cxnId="{18837D64-FD76-40CE-A2A2-A932B202C460}">
      <dgm:prSet/>
      <dgm:spPr/>
      <dgm:t>
        <a:bodyPr/>
        <a:lstStyle/>
        <a:p>
          <a:endParaRPr lang="fr-FR"/>
        </a:p>
      </dgm:t>
    </dgm:pt>
    <dgm:pt modelId="{6178EBEE-620D-4179-8576-2B1981970E40}" type="sibTrans" cxnId="{18837D64-FD76-40CE-A2A2-A932B202C460}">
      <dgm:prSet/>
      <dgm:spPr/>
      <dgm:t>
        <a:bodyPr/>
        <a:lstStyle/>
        <a:p>
          <a:endParaRPr lang="fr-FR"/>
        </a:p>
      </dgm:t>
    </dgm:pt>
    <dgm:pt modelId="{4D6CD08D-C663-4566-B05E-7468357F74C6}">
      <dgm:prSet phldrT="[Texte]"/>
      <dgm:spPr/>
      <dgm:t>
        <a:bodyPr/>
        <a:lstStyle/>
        <a:p>
          <a:r>
            <a:rPr lang="fr-FR" dirty="0" smtClean="0"/>
            <a:t>Objectifs</a:t>
          </a:r>
          <a:endParaRPr lang="fr-FR" dirty="0"/>
        </a:p>
      </dgm:t>
    </dgm:pt>
    <dgm:pt modelId="{05202A2B-E112-45FB-BF5C-6E1861EE5234}" type="parTrans" cxnId="{8DCBFE0B-4D97-4538-9100-88B5A93D4C25}">
      <dgm:prSet/>
      <dgm:spPr/>
      <dgm:t>
        <a:bodyPr/>
        <a:lstStyle/>
        <a:p>
          <a:endParaRPr lang="fr-FR"/>
        </a:p>
      </dgm:t>
    </dgm:pt>
    <dgm:pt modelId="{9E44B7B8-D125-446E-9328-FD4A3E71D8E8}" type="sibTrans" cxnId="{8DCBFE0B-4D97-4538-9100-88B5A93D4C25}">
      <dgm:prSet/>
      <dgm:spPr/>
      <dgm:t>
        <a:bodyPr/>
        <a:lstStyle/>
        <a:p>
          <a:endParaRPr lang="fr-FR"/>
        </a:p>
      </dgm:t>
    </dgm:pt>
    <dgm:pt modelId="{DFB0624D-24B9-4B3E-B199-575A5CDA27F8}">
      <dgm:prSet/>
      <dgm:spPr/>
      <dgm:t>
        <a:bodyPr/>
        <a:lstStyle/>
        <a:p>
          <a:r>
            <a:rPr lang="fr-FR" dirty="0" smtClean="0"/>
            <a:t>Assurer l’équité de traitement des candidats </a:t>
          </a:r>
          <a:endParaRPr lang="fr-FR" dirty="0"/>
        </a:p>
      </dgm:t>
    </dgm:pt>
    <dgm:pt modelId="{2F6C8E35-24B5-48E3-8C37-E841B8AACDAE}" type="parTrans" cxnId="{EFAF8F17-57D0-42F6-AF34-D61240022822}">
      <dgm:prSet/>
      <dgm:spPr/>
      <dgm:t>
        <a:bodyPr/>
        <a:lstStyle/>
        <a:p>
          <a:endParaRPr lang="fr-FR"/>
        </a:p>
      </dgm:t>
    </dgm:pt>
    <dgm:pt modelId="{006C9294-4189-43B1-A2B6-CE3594D2658B}" type="sibTrans" cxnId="{EFAF8F17-57D0-42F6-AF34-D61240022822}">
      <dgm:prSet/>
      <dgm:spPr/>
      <dgm:t>
        <a:bodyPr/>
        <a:lstStyle/>
        <a:p>
          <a:endParaRPr lang="fr-FR"/>
        </a:p>
      </dgm:t>
    </dgm:pt>
    <dgm:pt modelId="{716DC66B-3111-406B-AE51-86074D6E5888}">
      <dgm:prSet phldrT="[Texte]"/>
      <dgm:spPr/>
      <dgm:t>
        <a:bodyPr/>
        <a:lstStyle/>
        <a:p>
          <a:r>
            <a:rPr lang="fr-FR" dirty="0" smtClean="0"/>
            <a:t>Harmonisation à l’issue des interrogations/corrections</a:t>
          </a:r>
          <a:endParaRPr lang="fr-FR" dirty="0"/>
        </a:p>
      </dgm:t>
    </dgm:pt>
    <dgm:pt modelId="{EABC3456-EAAE-4DAE-ADC1-871300B7123F}" type="parTrans" cxnId="{5A39D59F-09E9-4686-8909-83E03FCA85AA}">
      <dgm:prSet/>
      <dgm:spPr/>
      <dgm:t>
        <a:bodyPr/>
        <a:lstStyle/>
        <a:p>
          <a:endParaRPr lang="fr-FR"/>
        </a:p>
      </dgm:t>
    </dgm:pt>
    <dgm:pt modelId="{0F5F4404-52DE-4A75-8567-82791420592E}" type="sibTrans" cxnId="{5A39D59F-09E9-4686-8909-83E03FCA85AA}">
      <dgm:prSet/>
      <dgm:spPr/>
      <dgm:t>
        <a:bodyPr/>
        <a:lstStyle/>
        <a:p>
          <a:endParaRPr lang="fr-FR"/>
        </a:p>
      </dgm:t>
    </dgm:pt>
    <dgm:pt modelId="{9AB3BB2D-8647-4D97-8EB8-5788FA3601FB}">
      <dgm:prSet phldrT="[Texte]"/>
      <dgm:spPr/>
      <dgm:t>
        <a:bodyPr/>
        <a:lstStyle/>
        <a:p>
          <a:r>
            <a:rPr lang="fr-FR" dirty="0" smtClean="0"/>
            <a:t>Organisation d’une commission académique d’harmonisation </a:t>
          </a:r>
          <a:endParaRPr lang="fr-FR" dirty="0"/>
        </a:p>
      </dgm:t>
    </dgm:pt>
    <dgm:pt modelId="{6FC2F868-B4FE-4C88-B651-F1C6A34C18F4}" type="parTrans" cxnId="{7654024E-2162-4725-A8B6-5F3E4669EAE1}">
      <dgm:prSet/>
      <dgm:spPr/>
      <dgm:t>
        <a:bodyPr/>
        <a:lstStyle/>
        <a:p>
          <a:endParaRPr lang="fr-FR"/>
        </a:p>
      </dgm:t>
    </dgm:pt>
    <dgm:pt modelId="{46D0456C-5232-4738-BED3-F64A0F0788C4}" type="sibTrans" cxnId="{7654024E-2162-4725-A8B6-5F3E4669EAE1}">
      <dgm:prSet/>
      <dgm:spPr/>
      <dgm:t>
        <a:bodyPr/>
        <a:lstStyle/>
        <a:p>
          <a:endParaRPr lang="fr-FR"/>
        </a:p>
      </dgm:t>
    </dgm:pt>
    <dgm:pt modelId="{33453B89-95C0-4A8E-87AD-98D27FA29613}">
      <dgm:prSet phldrT="[Texte]"/>
      <dgm:spPr/>
      <dgm:t>
        <a:bodyPr/>
        <a:lstStyle/>
        <a:p>
          <a:r>
            <a:rPr lang="fr-FR" dirty="0" smtClean="0"/>
            <a:t>Vérifier le processus d’évaluation</a:t>
          </a:r>
          <a:endParaRPr lang="fr-FR" dirty="0"/>
        </a:p>
      </dgm:t>
    </dgm:pt>
    <dgm:pt modelId="{009C6B3F-5E3D-4CFB-9349-F5B88074B165}" type="parTrans" cxnId="{E090EFF8-4AF1-4431-9D84-E7FDD0C52C7A}">
      <dgm:prSet/>
      <dgm:spPr/>
      <dgm:t>
        <a:bodyPr/>
        <a:lstStyle/>
        <a:p>
          <a:endParaRPr lang="fr-FR"/>
        </a:p>
      </dgm:t>
    </dgm:pt>
    <dgm:pt modelId="{D39460C7-D0BB-45B1-9CFB-56D0B637F438}" type="sibTrans" cxnId="{E090EFF8-4AF1-4431-9D84-E7FDD0C52C7A}">
      <dgm:prSet/>
      <dgm:spPr/>
      <dgm:t>
        <a:bodyPr/>
        <a:lstStyle/>
        <a:p>
          <a:endParaRPr lang="fr-FR"/>
        </a:p>
      </dgm:t>
    </dgm:pt>
    <dgm:pt modelId="{39EF60FD-4000-4313-8477-3678242F8E6C}">
      <dgm:prSet phldrT="[Texte]"/>
      <dgm:spPr/>
      <dgm:t>
        <a:bodyPr/>
        <a:lstStyle/>
        <a:p>
          <a:r>
            <a:rPr lang="fr-FR" dirty="0" smtClean="0"/>
            <a:t>Entente en amont des épreuves</a:t>
          </a:r>
          <a:endParaRPr lang="fr-FR" dirty="0"/>
        </a:p>
      </dgm:t>
    </dgm:pt>
    <dgm:pt modelId="{D172416E-A33F-4E77-997A-E52DD0E2AA22}" type="parTrans" cxnId="{4EFEF748-0584-4977-95B7-6CDC0BC114D6}">
      <dgm:prSet/>
      <dgm:spPr/>
      <dgm:t>
        <a:bodyPr/>
        <a:lstStyle/>
        <a:p>
          <a:endParaRPr lang="fr-FR"/>
        </a:p>
      </dgm:t>
    </dgm:pt>
    <dgm:pt modelId="{26DF3FF9-4F0A-47D3-99CE-04AC0624120B}" type="sibTrans" cxnId="{4EFEF748-0584-4977-95B7-6CDC0BC114D6}">
      <dgm:prSet/>
      <dgm:spPr/>
      <dgm:t>
        <a:bodyPr/>
        <a:lstStyle/>
        <a:p>
          <a:endParaRPr lang="fr-FR"/>
        </a:p>
      </dgm:t>
    </dgm:pt>
    <dgm:pt modelId="{4DAB7A6C-22F4-4C3E-9F04-3D48FFCAC2A7}" type="pres">
      <dgm:prSet presAssocID="{6442FF3F-1214-4F81-8E1F-6AA7AE83423B}" presName="linear" presStyleCnt="0">
        <dgm:presLayoutVars>
          <dgm:dir/>
          <dgm:animLvl val="lvl"/>
          <dgm:resizeHandles val="exact"/>
        </dgm:presLayoutVars>
      </dgm:prSet>
      <dgm:spPr/>
      <dgm:t>
        <a:bodyPr/>
        <a:lstStyle/>
        <a:p>
          <a:endParaRPr lang="fr-FR"/>
        </a:p>
      </dgm:t>
    </dgm:pt>
    <dgm:pt modelId="{84436ADE-FEBA-427E-8BF6-71AAA0098E32}" type="pres">
      <dgm:prSet presAssocID="{912704F5-B19C-4E72-9BD9-094190EB7D24}" presName="parentLin" presStyleCnt="0"/>
      <dgm:spPr/>
    </dgm:pt>
    <dgm:pt modelId="{403638F2-F580-481E-902D-7D23D9E4CFA4}" type="pres">
      <dgm:prSet presAssocID="{912704F5-B19C-4E72-9BD9-094190EB7D24}" presName="parentLeftMargin" presStyleLbl="node1" presStyleIdx="0" presStyleCnt="2"/>
      <dgm:spPr/>
      <dgm:t>
        <a:bodyPr/>
        <a:lstStyle/>
        <a:p>
          <a:endParaRPr lang="fr-FR"/>
        </a:p>
      </dgm:t>
    </dgm:pt>
    <dgm:pt modelId="{DBE8BED0-209A-4B04-95ED-53E94EFA3BEF}" type="pres">
      <dgm:prSet presAssocID="{912704F5-B19C-4E72-9BD9-094190EB7D24}" presName="parentText" presStyleLbl="node1" presStyleIdx="0" presStyleCnt="2" custScaleX="142857">
        <dgm:presLayoutVars>
          <dgm:chMax val="0"/>
          <dgm:bulletEnabled val="1"/>
        </dgm:presLayoutVars>
      </dgm:prSet>
      <dgm:spPr/>
      <dgm:t>
        <a:bodyPr/>
        <a:lstStyle/>
        <a:p>
          <a:endParaRPr lang="fr-FR"/>
        </a:p>
      </dgm:t>
    </dgm:pt>
    <dgm:pt modelId="{39DF1B59-F9B0-45DE-A25B-90CC472F5A81}" type="pres">
      <dgm:prSet presAssocID="{912704F5-B19C-4E72-9BD9-094190EB7D24}" presName="negativeSpace" presStyleCnt="0"/>
      <dgm:spPr/>
    </dgm:pt>
    <dgm:pt modelId="{CCA26D5B-8760-4D42-A196-37C5623EF7E0}" type="pres">
      <dgm:prSet presAssocID="{912704F5-B19C-4E72-9BD9-094190EB7D24}" presName="childText" presStyleLbl="conFgAcc1" presStyleIdx="0" presStyleCnt="2">
        <dgm:presLayoutVars>
          <dgm:bulletEnabled val="1"/>
        </dgm:presLayoutVars>
      </dgm:prSet>
      <dgm:spPr/>
      <dgm:t>
        <a:bodyPr/>
        <a:lstStyle/>
        <a:p>
          <a:endParaRPr lang="fr-FR"/>
        </a:p>
      </dgm:t>
    </dgm:pt>
    <dgm:pt modelId="{031F8705-7E18-4F83-82C4-EDE912B558BD}" type="pres">
      <dgm:prSet presAssocID="{3F723974-54BF-4F2A-83D6-13880646940F}" presName="spaceBetweenRectangles" presStyleCnt="0"/>
      <dgm:spPr/>
    </dgm:pt>
    <dgm:pt modelId="{D98C9EF3-D9BD-4F49-8248-007A20D96724}" type="pres">
      <dgm:prSet presAssocID="{C0F6E398-0401-4F84-AAA6-ED684B68D6FE}" presName="parentLin" presStyleCnt="0"/>
      <dgm:spPr/>
    </dgm:pt>
    <dgm:pt modelId="{3FBABB2A-5B56-4AEE-B638-DA156295B271}" type="pres">
      <dgm:prSet presAssocID="{C0F6E398-0401-4F84-AAA6-ED684B68D6FE}" presName="parentLeftMargin" presStyleLbl="node1" presStyleIdx="0" presStyleCnt="2"/>
      <dgm:spPr/>
      <dgm:t>
        <a:bodyPr/>
        <a:lstStyle/>
        <a:p>
          <a:endParaRPr lang="fr-FR"/>
        </a:p>
      </dgm:t>
    </dgm:pt>
    <dgm:pt modelId="{55D6AADB-D332-4502-8103-CDA1A3D736A7}" type="pres">
      <dgm:prSet presAssocID="{C0F6E398-0401-4F84-AAA6-ED684B68D6FE}" presName="parentText" presStyleLbl="node1" presStyleIdx="1" presStyleCnt="2" custScaleX="131070">
        <dgm:presLayoutVars>
          <dgm:chMax val="0"/>
          <dgm:bulletEnabled val="1"/>
        </dgm:presLayoutVars>
      </dgm:prSet>
      <dgm:spPr/>
      <dgm:t>
        <a:bodyPr/>
        <a:lstStyle/>
        <a:p>
          <a:endParaRPr lang="fr-FR"/>
        </a:p>
      </dgm:t>
    </dgm:pt>
    <dgm:pt modelId="{97201D2C-48F6-4694-97C7-2E16B65E2851}" type="pres">
      <dgm:prSet presAssocID="{C0F6E398-0401-4F84-AAA6-ED684B68D6FE}" presName="negativeSpace" presStyleCnt="0"/>
      <dgm:spPr/>
    </dgm:pt>
    <dgm:pt modelId="{C02D8821-7230-4E3E-B288-EACF6E3F8DD5}" type="pres">
      <dgm:prSet presAssocID="{C0F6E398-0401-4F84-AAA6-ED684B68D6FE}" presName="childText" presStyleLbl="conFgAcc1" presStyleIdx="1" presStyleCnt="2">
        <dgm:presLayoutVars>
          <dgm:bulletEnabled val="1"/>
        </dgm:presLayoutVars>
      </dgm:prSet>
      <dgm:spPr/>
      <dgm:t>
        <a:bodyPr/>
        <a:lstStyle/>
        <a:p>
          <a:endParaRPr lang="fr-FR"/>
        </a:p>
      </dgm:t>
    </dgm:pt>
  </dgm:ptLst>
  <dgm:cxnLst>
    <dgm:cxn modelId="{7654024E-2162-4725-A8B6-5F3E4669EAE1}" srcId="{C0F6E398-0401-4F84-AAA6-ED684B68D6FE}" destId="{9AB3BB2D-8647-4D97-8EB8-5788FA3601FB}" srcOrd="0" destOrd="0" parTransId="{6FC2F868-B4FE-4C88-B651-F1C6A34C18F4}" sibTransId="{46D0456C-5232-4738-BED3-F64A0F0788C4}"/>
    <dgm:cxn modelId="{8DCBFE0B-4D97-4538-9100-88B5A93D4C25}" srcId="{C0F6E398-0401-4F84-AAA6-ED684B68D6FE}" destId="{4D6CD08D-C663-4566-B05E-7468357F74C6}" srcOrd="1" destOrd="0" parTransId="{05202A2B-E112-45FB-BF5C-6E1861EE5234}" sibTransId="{9E44B7B8-D125-446E-9328-FD4A3E71D8E8}"/>
    <dgm:cxn modelId="{EAA36926-6A61-4D8B-9E78-F75CEB5940F2}" type="presOf" srcId="{C0F6E398-0401-4F84-AAA6-ED684B68D6FE}" destId="{3FBABB2A-5B56-4AEE-B638-DA156295B271}" srcOrd="0" destOrd="0" presId="urn:microsoft.com/office/officeart/2005/8/layout/list1"/>
    <dgm:cxn modelId="{0F93C484-AE55-4FE1-A6A8-BA9D30D72A92}" type="presOf" srcId="{4D6CD08D-C663-4566-B05E-7468357F74C6}" destId="{C02D8821-7230-4E3E-B288-EACF6E3F8DD5}" srcOrd="0" destOrd="1" presId="urn:microsoft.com/office/officeart/2005/8/layout/list1"/>
    <dgm:cxn modelId="{486BF474-33A4-4F30-928B-03633848B2AC}" type="presOf" srcId="{DFB0624D-24B9-4B3E-B199-575A5CDA27F8}" destId="{C02D8821-7230-4E3E-B288-EACF6E3F8DD5}" srcOrd="0" destOrd="3" presId="urn:microsoft.com/office/officeart/2005/8/layout/list1"/>
    <dgm:cxn modelId="{CF39EC2D-9C78-4173-93CE-8592A6B5BA8B}" type="presOf" srcId="{39EF60FD-4000-4313-8477-3678242F8E6C}" destId="{CCA26D5B-8760-4D42-A196-37C5623EF7E0}" srcOrd="0" destOrd="1" presId="urn:microsoft.com/office/officeart/2005/8/layout/list1"/>
    <dgm:cxn modelId="{5D7396A9-6A22-4B0A-86D7-E471C53F8336}" srcId="{6442FF3F-1214-4F81-8E1F-6AA7AE83423B}" destId="{912704F5-B19C-4E72-9BD9-094190EB7D24}" srcOrd="0" destOrd="0" parTransId="{CFC4AE9C-196D-4EDB-9254-9232345C6354}" sibTransId="{3F723974-54BF-4F2A-83D6-13880646940F}"/>
    <dgm:cxn modelId="{0E0019CA-36BE-4AD8-8E5F-3035363DDCDB}" type="presOf" srcId="{9AB3BB2D-8647-4D97-8EB8-5788FA3601FB}" destId="{C02D8821-7230-4E3E-B288-EACF6E3F8DD5}" srcOrd="0" destOrd="0" presId="urn:microsoft.com/office/officeart/2005/8/layout/list1"/>
    <dgm:cxn modelId="{EFAF8F17-57D0-42F6-AF34-D61240022822}" srcId="{4D6CD08D-C663-4566-B05E-7468357F74C6}" destId="{DFB0624D-24B9-4B3E-B199-575A5CDA27F8}" srcOrd="1" destOrd="0" parTransId="{2F6C8E35-24B5-48E3-8C37-E841B8AACDAE}" sibTransId="{006C9294-4189-43B1-A2B6-CE3594D2658B}"/>
    <dgm:cxn modelId="{7980AF3E-B2BD-44FE-97D1-C3F76F414930}" type="presOf" srcId="{55658D21-819B-42C3-A9FE-74EA99CE12EF}" destId="{CCA26D5B-8760-4D42-A196-37C5623EF7E0}" srcOrd="0" destOrd="0" presId="urn:microsoft.com/office/officeart/2005/8/layout/list1"/>
    <dgm:cxn modelId="{FB23C655-2221-4EC1-975C-8AFC4F3980FE}" type="presOf" srcId="{716DC66B-3111-406B-AE51-86074D6E5888}" destId="{CCA26D5B-8760-4D42-A196-37C5623EF7E0}" srcOrd="0" destOrd="2" presId="urn:microsoft.com/office/officeart/2005/8/layout/list1"/>
    <dgm:cxn modelId="{7C60F65C-9E9A-475F-AF12-05B71ADC0547}" type="presOf" srcId="{912704F5-B19C-4E72-9BD9-094190EB7D24}" destId="{DBE8BED0-209A-4B04-95ED-53E94EFA3BEF}" srcOrd="1" destOrd="0" presId="urn:microsoft.com/office/officeart/2005/8/layout/list1"/>
    <dgm:cxn modelId="{879EB3D0-9EC5-4764-8436-1CED96EA0B40}" srcId="{6442FF3F-1214-4F81-8E1F-6AA7AE83423B}" destId="{C0F6E398-0401-4F84-AAA6-ED684B68D6FE}" srcOrd="1" destOrd="0" parTransId="{8C371F0A-1851-4B48-BE44-FC7DC5DB104C}" sibTransId="{5D442D96-96E2-4100-871F-C955C6312AB8}"/>
    <dgm:cxn modelId="{4E23B337-C041-4C68-832F-6E39B7265971}" type="presOf" srcId="{6442FF3F-1214-4F81-8E1F-6AA7AE83423B}" destId="{4DAB7A6C-22F4-4C3E-9F04-3D48FFCAC2A7}" srcOrd="0" destOrd="0" presId="urn:microsoft.com/office/officeart/2005/8/layout/list1"/>
    <dgm:cxn modelId="{18837D64-FD76-40CE-A2A2-A932B202C460}" srcId="{912704F5-B19C-4E72-9BD9-094190EB7D24}" destId="{55658D21-819B-42C3-A9FE-74EA99CE12EF}" srcOrd="0" destOrd="0" parTransId="{5557477C-C3C7-4FB8-A5E7-4ACFF0D79938}" sibTransId="{6178EBEE-620D-4179-8576-2B1981970E40}"/>
    <dgm:cxn modelId="{58200F72-8708-4869-897A-627675CC5F34}" type="presOf" srcId="{33453B89-95C0-4A8E-87AD-98D27FA29613}" destId="{C02D8821-7230-4E3E-B288-EACF6E3F8DD5}" srcOrd="0" destOrd="2" presId="urn:microsoft.com/office/officeart/2005/8/layout/list1"/>
    <dgm:cxn modelId="{9CB242C1-8985-4358-92D7-D4858A3F1F2B}" type="presOf" srcId="{C0F6E398-0401-4F84-AAA6-ED684B68D6FE}" destId="{55D6AADB-D332-4502-8103-CDA1A3D736A7}" srcOrd="1" destOrd="0" presId="urn:microsoft.com/office/officeart/2005/8/layout/list1"/>
    <dgm:cxn modelId="{D1BF21E1-E274-4327-94BA-DB4BA122F7D7}" type="presOf" srcId="{912704F5-B19C-4E72-9BD9-094190EB7D24}" destId="{403638F2-F580-481E-902D-7D23D9E4CFA4}" srcOrd="0" destOrd="0" presId="urn:microsoft.com/office/officeart/2005/8/layout/list1"/>
    <dgm:cxn modelId="{4EFEF748-0584-4977-95B7-6CDC0BC114D6}" srcId="{55658D21-819B-42C3-A9FE-74EA99CE12EF}" destId="{39EF60FD-4000-4313-8477-3678242F8E6C}" srcOrd="0" destOrd="0" parTransId="{D172416E-A33F-4E77-997A-E52DD0E2AA22}" sibTransId="{26DF3FF9-4F0A-47D3-99CE-04AC0624120B}"/>
    <dgm:cxn modelId="{E090EFF8-4AF1-4431-9D84-E7FDD0C52C7A}" srcId="{4D6CD08D-C663-4566-B05E-7468357F74C6}" destId="{33453B89-95C0-4A8E-87AD-98D27FA29613}" srcOrd="0" destOrd="0" parTransId="{009C6B3F-5E3D-4CFB-9349-F5B88074B165}" sibTransId="{D39460C7-D0BB-45B1-9CFB-56D0B637F438}"/>
    <dgm:cxn modelId="{5A39D59F-09E9-4686-8909-83E03FCA85AA}" srcId="{55658D21-819B-42C3-A9FE-74EA99CE12EF}" destId="{716DC66B-3111-406B-AE51-86074D6E5888}" srcOrd="1" destOrd="0" parTransId="{EABC3456-EAAE-4DAE-ADC1-871300B7123F}" sibTransId="{0F5F4404-52DE-4A75-8567-82791420592E}"/>
    <dgm:cxn modelId="{0A4FBA2F-206B-4119-AB37-AF1706ACDFB9}" type="presParOf" srcId="{4DAB7A6C-22F4-4C3E-9F04-3D48FFCAC2A7}" destId="{84436ADE-FEBA-427E-8BF6-71AAA0098E32}" srcOrd="0" destOrd="0" presId="urn:microsoft.com/office/officeart/2005/8/layout/list1"/>
    <dgm:cxn modelId="{4412EC46-3E56-4F17-B9E6-12934BEFF350}" type="presParOf" srcId="{84436ADE-FEBA-427E-8BF6-71AAA0098E32}" destId="{403638F2-F580-481E-902D-7D23D9E4CFA4}" srcOrd="0" destOrd="0" presId="urn:microsoft.com/office/officeart/2005/8/layout/list1"/>
    <dgm:cxn modelId="{C2811C42-D181-429B-AD92-B4F201446466}" type="presParOf" srcId="{84436ADE-FEBA-427E-8BF6-71AAA0098E32}" destId="{DBE8BED0-209A-4B04-95ED-53E94EFA3BEF}" srcOrd="1" destOrd="0" presId="urn:microsoft.com/office/officeart/2005/8/layout/list1"/>
    <dgm:cxn modelId="{A7C41651-55D2-487F-82EC-39AD822B4805}" type="presParOf" srcId="{4DAB7A6C-22F4-4C3E-9F04-3D48FFCAC2A7}" destId="{39DF1B59-F9B0-45DE-A25B-90CC472F5A81}" srcOrd="1" destOrd="0" presId="urn:microsoft.com/office/officeart/2005/8/layout/list1"/>
    <dgm:cxn modelId="{82B22C40-5643-4B1B-8577-E3309E35EF59}" type="presParOf" srcId="{4DAB7A6C-22F4-4C3E-9F04-3D48FFCAC2A7}" destId="{CCA26D5B-8760-4D42-A196-37C5623EF7E0}" srcOrd="2" destOrd="0" presId="urn:microsoft.com/office/officeart/2005/8/layout/list1"/>
    <dgm:cxn modelId="{573C55FD-F7F9-436E-8650-CE57D2AB6D37}" type="presParOf" srcId="{4DAB7A6C-22F4-4C3E-9F04-3D48FFCAC2A7}" destId="{031F8705-7E18-4F83-82C4-EDE912B558BD}" srcOrd="3" destOrd="0" presId="urn:microsoft.com/office/officeart/2005/8/layout/list1"/>
    <dgm:cxn modelId="{25C12ABC-09D9-48FA-9041-F9B481A6D44E}" type="presParOf" srcId="{4DAB7A6C-22F4-4C3E-9F04-3D48FFCAC2A7}" destId="{D98C9EF3-D9BD-4F49-8248-007A20D96724}" srcOrd="4" destOrd="0" presId="urn:microsoft.com/office/officeart/2005/8/layout/list1"/>
    <dgm:cxn modelId="{A0000E69-ACED-44B6-9190-55ACA16D5251}" type="presParOf" srcId="{D98C9EF3-D9BD-4F49-8248-007A20D96724}" destId="{3FBABB2A-5B56-4AEE-B638-DA156295B271}" srcOrd="0" destOrd="0" presId="urn:microsoft.com/office/officeart/2005/8/layout/list1"/>
    <dgm:cxn modelId="{CA6FF3E7-21EE-4E74-A3D3-0CD3F1ED81DF}" type="presParOf" srcId="{D98C9EF3-D9BD-4F49-8248-007A20D96724}" destId="{55D6AADB-D332-4502-8103-CDA1A3D736A7}" srcOrd="1" destOrd="0" presId="urn:microsoft.com/office/officeart/2005/8/layout/list1"/>
    <dgm:cxn modelId="{E9555A0C-7D5E-40FC-B847-AFBFF60E6AD9}" type="presParOf" srcId="{4DAB7A6C-22F4-4C3E-9F04-3D48FFCAC2A7}" destId="{97201D2C-48F6-4694-97C7-2E16B65E2851}" srcOrd="5" destOrd="0" presId="urn:microsoft.com/office/officeart/2005/8/layout/list1"/>
    <dgm:cxn modelId="{CE204BC4-FB08-435F-BF28-585DFC6A7F9E}" type="presParOf" srcId="{4DAB7A6C-22F4-4C3E-9F04-3D48FFCAC2A7}" destId="{C02D8821-7230-4E3E-B288-EACF6E3F8DD5}" srcOrd="6" destOrd="0" presId="urn:microsoft.com/office/officeart/2005/8/layout/list1"/>
  </dgm:cxnLst>
  <dgm:bg/>
  <dgm:whole/>
  <dgm:extLst>
    <a:ext uri="http://schemas.microsoft.com/office/drawing/2008/diagram">
      <dsp:dataModelExt xmlns:dsp="http://schemas.microsoft.com/office/drawing/2008/diagram" xmlns="" relId="rId5"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8EB1D81-3920-4083-831F-3536C92D61A1}"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fr-FR"/>
        </a:p>
      </dgm:t>
    </dgm:pt>
    <dgm:pt modelId="{DAE247F3-3BEE-4D6C-9290-5AE36C14F6AD}">
      <dgm:prSet phldrT="[Texte]" custT="1"/>
      <dgm:spPr/>
      <dgm:t>
        <a:bodyPr/>
        <a:lstStyle/>
        <a:p>
          <a:r>
            <a:rPr lang="fr-FR" sz="2000" dirty="0" smtClean="0"/>
            <a:t>Manipulation de l’outil informatique  : Démonstration de la  compétence 6</a:t>
          </a:r>
          <a:endParaRPr lang="fr-FR" sz="2000" dirty="0"/>
        </a:p>
      </dgm:t>
    </dgm:pt>
    <dgm:pt modelId="{80DAB166-ED83-4E8B-BC4E-F2AA6217BEF0}" type="parTrans" cxnId="{AC819E95-68BF-40B7-AC71-AE6F6A639A80}">
      <dgm:prSet/>
      <dgm:spPr/>
      <dgm:t>
        <a:bodyPr/>
        <a:lstStyle/>
        <a:p>
          <a:endParaRPr lang="fr-FR"/>
        </a:p>
      </dgm:t>
    </dgm:pt>
    <dgm:pt modelId="{6DD5BA00-3CC2-4DD6-9A12-A83AB1DB4D29}" type="sibTrans" cxnId="{AC819E95-68BF-40B7-AC71-AE6F6A639A80}">
      <dgm:prSet/>
      <dgm:spPr/>
      <dgm:t>
        <a:bodyPr/>
        <a:lstStyle/>
        <a:p>
          <a:endParaRPr lang="fr-FR"/>
        </a:p>
      </dgm:t>
    </dgm:pt>
    <dgm:pt modelId="{35A2F035-6490-48CD-94BD-045BC0726531}">
      <dgm:prSet phldrT="[Texte]" custT="1"/>
      <dgm:spPr/>
      <dgm:t>
        <a:bodyPr/>
        <a:lstStyle/>
        <a:p>
          <a:r>
            <a:rPr lang="fr-FR" sz="2200" dirty="0" smtClean="0"/>
            <a:t>Le candidat doit : </a:t>
          </a:r>
          <a:endParaRPr lang="fr-FR" sz="2200" dirty="0"/>
        </a:p>
      </dgm:t>
    </dgm:pt>
    <dgm:pt modelId="{26EE45F7-7BF8-4E1F-BF37-034AE72418EB}" type="parTrans" cxnId="{95A83364-BD3B-4289-8FD3-916B25662C21}">
      <dgm:prSet/>
      <dgm:spPr/>
      <dgm:t>
        <a:bodyPr/>
        <a:lstStyle/>
        <a:p>
          <a:endParaRPr lang="fr-FR"/>
        </a:p>
      </dgm:t>
    </dgm:pt>
    <dgm:pt modelId="{15C8AD74-111D-43E3-A3A2-84DA46431809}" type="sibTrans" cxnId="{95A83364-BD3B-4289-8FD3-916B25662C21}">
      <dgm:prSet/>
      <dgm:spPr/>
      <dgm:t>
        <a:bodyPr/>
        <a:lstStyle/>
        <a:p>
          <a:endParaRPr lang="fr-FR"/>
        </a:p>
      </dgm:t>
    </dgm:pt>
    <dgm:pt modelId="{1E5B94AA-8DC5-4794-9047-21AA6893201B}">
      <dgm:prSet phldrT="[Texte]" custT="1"/>
      <dgm:spPr/>
      <dgm:t>
        <a:bodyPr/>
        <a:lstStyle/>
        <a:p>
          <a:r>
            <a:rPr lang="fr-FR" sz="2200" dirty="0" smtClean="0"/>
            <a:t>Disposer d’un ou plusieurs  matériel(s) autonome(s) : portable, tablette, téléphone intelligent…</a:t>
          </a:r>
          <a:endParaRPr lang="fr-FR" sz="2200" dirty="0"/>
        </a:p>
      </dgm:t>
    </dgm:pt>
    <dgm:pt modelId="{0C91BA4C-61C4-4505-B553-8B5DDEBE576B}" type="parTrans" cxnId="{CA7EAAC2-C1CA-43EC-BC1C-6431721175C8}">
      <dgm:prSet/>
      <dgm:spPr/>
      <dgm:t>
        <a:bodyPr/>
        <a:lstStyle/>
        <a:p>
          <a:endParaRPr lang="fr-FR"/>
        </a:p>
      </dgm:t>
    </dgm:pt>
    <dgm:pt modelId="{D40EADBC-D9D6-4A65-9B8C-1B1814A63184}" type="sibTrans" cxnId="{CA7EAAC2-C1CA-43EC-BC1C-6431721175C8}">
      <dgm:prSet/>
      <dgm:spPr/>
      <dgm:t>
        <a:bodyPr/>
        <a:lstStyle/>
        <a:p>
          <a:endParaRPr lang="fr-FR"/>
        </a:p>
      </dgm:t>
    </dgm:pt>
    <dgm:pt modelId="{6A0CF18A-9FBB-4C83-B619-E4892F355ADA}">
      <dgm:prSet phldrT="[Texte]" custT="1"/>
      <dgm:spPr/>
      <dgm:t>
        <a:bodyPr/>
        <a:lstStyle/>
        <a:p>
          <a:r>
            <a:rPr lang="fr-FR" sz="2200" dirty="0" smtClean="0"/>
            <a:t>Lui permettant un accès à ses documents</a:t>
          </a:r>
          <a:endParaRPr lang="fr-FR" sz="2200" dirty="0"/>
        </a:p>
      </dgm:t>
    </dgm:pt>
    <dgm:pt modelId="{6BFBAD63-9CBA-4877-8833-C54EA816F095}" type="parTrans" cxnId="{AE9D3A02-3A75-4114-BC26-1FB99AC74D3D}">
      <dgm:prSet/>
      <dgm:spPr/>
      <dgm:t>
        <a:bodyPr/>
        <a:lstStyle/>
        <a:p>
          <a:endParaRPr lang="fr-FR"/>
        </a:p>
      </dgm:t>
    </dgm:pt>
    <dgm:pt modelId="{659BD041-546D-45E7-81E3-ED71589C3962}" type="sibTrans" cxnId="{AE9D3A02-3A75-4114-BC26-1FB99AC74D3D}">
      <dgm:prSet/>
      <dgm:spPr/>
      <dgm:t>
        <a:bodyPr/>
        <a:lstStyle/>
        <a:p>
          <a:endParaRPr lang="fr-FR"/>
        </a:p>
      </dgm:t>
    </dgm:pt>
    <dgm:pt modelId="{4DA10781-6406-4D56-86EE-C4F003F2AAAD}">
      <dgm:prSet phldrT="[Texte]"/>
      <dgm:spPr/>
      <dgm:t>
        <a:bodyPr/>
        <a:lstStyle/>
        <a:p>
          <a:endParaRPr lang="fr-FR" sz="2000" dirty="0"/>
        </a:p>
      </dgm:t>
    </dgm:pt>
    <dgm:pt modelId="{87220606-AE7D-4CEE-B806-50472B7F76EC}" type="parTrans" cxnId="{5DB0FA28-E6C0-4850-99F1-53EED1976D99}">
      <dgm:prSet/>
      <dgm:spPr/>
      <dgm:t>
        <a:bodyPr/>
        <a:lstStyle/>
        <a:p>
          <a:endParaRPr lang="fr-FR"/>
        </a:p>
      </dgm:t>
    </dgm:pt>
    <dgm:pt modelId="{70757948-7141-4D62-A0BF-06CCEECC46D4}" type="sibTrans" cxnId="{5DB0FA28-E6C0-4850-99F1-53EED1976D99}">
      <dgm:prSet/>
      <dgm:spPr/>
      <dgm:t>
        <a:bodyPr/>
        <a:lstStyle/>
        <a:p>
          <a:endParaRPr lang="fr-FR"/>
        </a:p>
      </dgm:t>
    </dgm:pt>
    <dgm:pt modelId="{FAB279AA-CEC6-4140-9C35-69DC9D7D0CCD}">
      <dgm:prSet phldrT="[Texte]" custT="1"/>
      <dgm:spPr/>
      <dgm:t>
        <a:bodyPr/>
        <a:lstStyle/>
        <a:p>
          <a:r>
            <a:rPr lang="fr-FR" sz="2200" dirty="0" smtClean="0"/>
            <a:t>Des logiciels &amp; applications  nécessaires</a:t>
          </a:r>
          <a:endParaRPr lang="fr-FR" sz="2200" dirty="0"/>
        </a:p>
      </dgm:t>
    </dgm:pt>
    <dgm:pt modelId="{DA8E64AB-CBB0-4759-9460-FF2A72997DDA}" type="parTrans" cxnId="{82329A10-1168-4475-A7DB-4985454049CD}">
      <dgm:prSet/>
      <dgm:spPr/>
      <dgm:t>
        <a:bodyPr/>
        <a:lstStyle/>
        <a:p>
          <a:endParaRPr lang="fr-FR"/>
        </a:p>
      </dgm:t>
    </dgm:pt>
    <dgm:pt modelId="{AC4B327F-7538-4237-B0F1-CA98CACE7675}" type="sibTrans" cxnId="{82329A10-1168-4475-A7DB-4985454049CD}">
      <dgm:prSet/>
      <dgm:spPr/>
      <dgm:t>
        <a:bodyPr/>
        <a:lstStyle/>
        <a:p>
          <a:endParaRPr lang="fr-FR"/>
        </a:p>
      </dgm:t>
    </dgm:pt>
    <dgm:pt modelId="{BB0D0AA9-5FA9-4579-B28A-4A540DB434F6}">
      <dgm:prSet phldrT="[Texte]" custT="1"/>
      <dgm:spPr/>
      <dgm:t>
        <a:bodyPr/>
        <a:lstStyle/>
        <a:p>
          <a:r>
            <a:rPr lang="fr-FR" sz="2200" dirty="0" smtClean="0"/>
            <a:t>Lui permettant la démonstration des compétences requises</a:t>
          </a:r>
          <a:endParaRPr lang="fr-FR" sz="2200" dirty="0"/>
        </a:p>
      </dgm:t>
    </dgm:pt>
    <dgm:pt modelId="{00ECF095-56AA-4095-9F56-143D6DD81D5C}" type="parTrans" cxnId="{13585C17-CBB5-4D5B-B4C4-907AC640EB09}">
      <dgm:prSet/>
      <dgm:spPr/>
      <dgm:t>
        <a:bodyPr/>
        <a:lstStyle/>
        <a:p>
          <a:endParaRPr lang="fr-FR"/>
        </a:p>
      </dgm:t>
    </dgm:pt>
    <dgm:pt modelId="{A61CEF2E-D5AB-4329-B557-C7EB4D1DFA4F}" type="sibTrans" cxnId="{13585C17-CBB5-4D5B-B4C4-907AC640EB09}">
      <dgm:prSet/>
      <dgm:spPr/>
      <dgm:t>
        <a:bodyPr/>
        <a:lstStyle/>
        <a:p>
          <a:endParaRPr lang="fr-FR"/>
        </a:p>
      </dgm:t>
    </dgm:pt>
    <dgm:pt modelId="{EF067E2A-67EE-4340-AEB7-40C6E6A4D404}">
      <dgm:prSet phldrT="[Texte]" custT="1"/>
      <dgm:spPr/>
      <dgm:t>
        <a:bodyPr/>
        <a:lstStyle/>
        <a:p>
          <a:r>
            <a:rPr lang="fr-FR" sz="2200" dirty="0" smtClean="0"/>
            <a:t>Consultation : repérer, sélectionner, exploiter, interroger…</a:t>
          </a:r>
          <a:endParaRPr lang="fr-FR" sz="2200" dirty="0"/>
        </a:p>
      </dgm:t>
    </dgm:pt>
    <dgm:pt modelId="{390FF79E-72A7-4A46-B0CC-5DD735F82A2F}" type="parTrans" cxnId="{49069232-AC43-40A7-9DDD-AFEB98AD26F3}">
      <dgm:prSet/>
      <dgm:spPr/>
      <dgm:t>
        <a:bodyPr/>
        <a:lstStyle/>
        <a:p>
          <a:endParaRPr lang="fr-FR"/>
        </a:p>
      </dgm:t>
    </dgm:pt>
    <dgm:pt modelId="{B8694CBA-B747-494A-9840-2C4252B1AE62}" type="sibTrans" cxnId="{49069232-AC43-40A7-9DDD-AFEB98AD26F3}">
      <dgm:prSet/>
      <dgm:spPr/>
      <dgm:t>
        <a:bodyPr/>
        <a:lstStyle/>
        <a:p>
          <a:endParaRPr lang="fr-FR"/>
        </a:p>
      </dgm:t>
    </dgm:pt>
    <dgm:pt modelId="{8F0E373A-0CB0-43CD-94CF-8C275FC8022E}">
      <dgm:prSet phldrT="[Texte]" custT="1"/>
      <dgm:spPr/>
      <dgm:t>
        <a:bodyPr/>
        <a:lstStyle/>
        <a:p>
          <a:r>
            <a:rPr lang="fr-FR" sz="2200" dirty="0" smtClean="0"/>
            <a:t>Modification : MAJ, mise à disposition, analyser, exploiter, organiser…</a:t>
          </a:r>
          <a:endParaRPr lang="fr-FR" sz="2200" dirty="0"/>
        </a:p>
      </dgm:t>
    </dgm:pt>
    <dgm:pt modelId="{16CF9D34-111F-4E33-AEBB-ECC53A538EF1}" type="parTrans" cxnId="{7A938068-6685-4C67-852E-90E42BEA217B}">
      <dgm:prSet/>
      <dgm:spPr/>
      <dgm:t>
        <a:bodyPr/>
        <a:lstStyle/>
        <a:p>
          <a:endParaRPr lang="fr-FR"/>
        </a:p>
      </dgm:t>
    </dgm:pt>
    <dgm:pt modelId="{F10BD174-C2EB-4942-A94D-01D99C4ADB67}" type="sibTrans" cxnId="{7A938068-6685-4C67-852E-90E42BEA217B}">
      <dgm:prSet/>
      <dgm:spPr/>
      <dgm:t>
        <a:bodyPr/>
        <a:lstStyle/>
        <a:p>
          <a:endParaRPr lang="fr-FR"/>
        </a:p>
      </dgm:t>
    </dgm:pt>
    <dgm:pt modelId="{CA08D5E5-9178-4279-B1B3-55DA090E6804}" type="pres">
      <dgm:prSet presAssocID="{88EB1D81-3920-4083-831F-3536C92D61A1}" presName="linear" presStyleCnt="0">
        <dgm:presLayoutVars>
          <dgm:dir/>
          <dgm:animLvl val="lvl"/>
          <dgm:resizeHandles val="exact"/>
        </dgm:presLayoutVars>
      </dgm:prSet>
      <dgm:spPr/>
      <dgm:t>
        <a:bodyPr/>
        <a:lstStyle/>
        <a:p>
          <a:endParaRPr lang="fr-FR"/>
        </a:p>
      </dgm:t>
    </dgm:pt>
    <dgm:pt modelId="{CBEEB6E9-F7AC-46DA-9A9D-ED27BAB8B6BF}" type="pres">
      <dgm:prSet presAssocID="{DAE247F3-3BEE-4D6C-9290-5AE36C14F6AD}" presName="parentLin" presStyleCnt="0"/>
      <dgm:spPr/>
    </dgm:pt>
    <dgm:pt modelId="{F51D60B7-E9E3-4DE6-B894-FBF433647675}" type="pres">
      <dgm:prSet presAssocID="{DAE247F3-3BEE-4D6C-9290-5AE36C14F6AD}" presName="parentLeftMargin" presStyleLbl="node1" presStyleIdx="0" presStyleCnt="1"/>
      <dgm:spPr/>
      <dgm:t>
        <a:bodyPr/>
        <a:lstStyle/>
        <a:p>
          <a:endParaRPr lang="fr-FR"/>
        </a:p>
      </dgm:t>
    </dgm:pt>
    <dgm:pt modelId="{A57BB48A-C653-4B62-AAB9-A45A5394ADC0}" type="pres">
      <dgm:prSet presAssocID="{DAE247F3-3BEE-4D6C-9290-5AE36C14F6AD}" presName="parentText" presStyleLbl="node1" presStyleIdx="0" presStyleCnt="1" custScaleX="164551" custScaleY="689688">
        <dgm:presLayoutVars>
          <dgm:chMax val="0"/>
          <dgm:bulletEnabled val="1"/>
        </dgm:presLayoutVars>
      </dgm:prSet>
      <dgm:spPr/>
      <dgm:t>
        <a:bodyPr/>
        <a:lstStyle/>
        <a:p>
          <a:endParaRPr lang="fr-FR"/>
        </a:p>
      </dgm:t>
    </dgm:pt>
    <dgm:pt modelId="{0AB6F720-0BE6-49C3-B6B1-872B156C5A4A}" type="pres">
      <dgm:prSet presAssocID="{DAE247F3-3BEE-4D6C-9290-5AE36C14F6AD}" presName="negativeSpace" presStyleCnt="0"/>
      <dgm:spPr/>
    </dgm:pt>
    <dgm:pt modelId="{6DCA0B84-3723-4D98-B1C8-BC942F201F09}" type="pres">
      <dgm:prSet presAssocID="{DAE247F3-3BEE-4D6C-9290-5AE36C14F6AD}" presName="childText" presStyleLbl="conFgAcc1" presStyleIdx="0" presStyleCnt="1" custScaleY="111469">
        <dgm:presLayoutVars>
          <dgm:bulletEnabled val="1"/>
        </dgm:presLayoutVars>
      </dgm:prSet>
      <dgm:spPr/>
      <dgm:t>
        <a:bodyPr/>
        <a:lstStyle/>
        <a:p>
          <a:endParaRPr lang="fr-FR"/>
        </a:p>
      </dgm:t>
    </dgm:pt>
  </dgm:ptLst>
  <dgm:cxnLst>
    <dgm:cxn modelId="{4DC63E46-F131-42E3-B676-83F3385357A4}" type="presOf" srcId="{6A0CF18A-9FBB-4C83-B619-E4892F355ADA}" destId="{6DCA0B84-3723-4D98-B1C8-BC942F201F09}" srcOrd="0" destOrd="3" presId="urn:microsoft.com/office/officeart/2005/8/layout/list1"/>
    <dgm:cxn modelId="{CA7EAAC2-C1CA-43EC-BC1C-6431721175C8}" srcId="{35A2F035-6490-48CD-94BD-045BC0726531}" destId="{1E5B94AA-8DC5-4794-9047-21AA6893201B}" srcOrd="0" destOrd="0" parTransId="{0C91BA4C-61C4-4505-B553-8B5DDEBE576B}" sibTransId="{D40EADBC-D9D6-4A65-9B8C-1B1814A63184}"/>
    <dgm:cxn modelId="{797B06D2-2866-4257-87EE-823EDE08967B}" type="presOf" srcId="{BB0D0AA9-5FA9-4579-B28A-4A540DB434F6}" destId="{6DCA0B84-3723-4D98-B1C8-BC942F201F09}" srcOrd="0" destOrd="4" presId="urn:microsoft.com/office/officeart/2005/8/layout/list1"/>
    <dgm:cxn modelId="{68D8CCCE-FCBB-4176-B6E6-BB8CFD6C3D67}" type="presOf" srcId="{EF067E2A-67EE-4340-AEB7-40C6E6A4D404}" destId="{6DCA0B84-3723-4D98-B1C8-BC942F201F09}" srcOrd="0" destOrd="5" presId="urn:microsoft.com/office/officeart/2005/8/layout/list1"/>
    <dgm:cxn modelId="{49069232-AC43-40A7-9DDD-AFEB98AD26F3}" srcId="{BB0D0AA9-5FA9-4579-B28A-4A540DB434F6}" destId="{EF067E2A-67EE-4340-AEB7-40C6E6A4D404}" srcOrd="0" destOrd="0" parTransId="{390FF79E-72A7-4A46-B0CC-5DD735F82A2F}" sibTransId="{B8694CBA-B747-494A-9840-2C4252B1AE62}"/>
    <dgm:cxn modelId="{E02F3740-FCAA-4446-8C69-8A914680C24F}" type="presOf" srcId="{DAE247F3-3BEE-4D6C-9290-5AE36C14F6AD}" destId="{A57BB48A-C653-4B62-AAB9-A45A5394ADC0}" srcOrd="1" destOrd="0" presId="urn:microsoft.com/office/officeart/2005/8/layout/list1"/>
    <dgm:cxn modelId="{05D854B8-7EC2-4EF5-BF69-6F47D031C6A2}" type="presOf" srcId="{4DA10781-6406-4D56-86EE-C4F003F2AAAD}" destId="{6DCA0B84-3723-4D98-B1C8-BC942F201F09}" srcOrd="0" destOrd="7" presId="urn:microsoft.com/office/officeart/2005/8/layout/list1"/>
    <dgm:cxn modelId="{44414DD0-0464-4274-A60C-7EFE7FF4AD40}" type="presOf" srcId="{35A2F035-6490-48CD-94BD-045BC0726531}" destId="{6DCA0B84-3723-4D98-B1C8-BC942F201F09}" srcOrd="0" destOrd="0" presId="urn:microsoft.com/office/officeart/2005/8/layout/list1"/>
    <dgm:cxn modelId="{AE9D3A02-3A75-4114-BC26-1FB99AC74D3D}" srcId="{DAE247F3-3BEE-4D6C-9290-5AE36C14F6AD}" destId="{6A0CF18A-9FBB-4C83-B619-E4892F355ADA}" srcOrd="1" destOrd="0" parTransId="{6BFBAD63-9CBA-4877-8833-C54EA816F095}" sibTransId="{659BD041-546D-45E7-81E3-ED71589C3962}"/>
    <dgm:cxn modelId="{5DB0FA28-E6C0-4850-99F1-53EED1976D99}" srcId="{DAE247F3-3BEE-4D6C-9290-5AE36C14F6AD}" destId="{4DA10781-6406-4D56-86EE-C4F003F2AAAD}" srcOrd="3" destOrd="0" parTransId="{87220606-AE7D-4CEE-B806-50472B7F76EC}" sibTransId="{70757948-7141-4D62-A0BF-06CCEECC46D4}"/>
    <dgm:cxn modelId="{AC819E95-68BF-40B7-AC71-AE6F6A639A80}" srcId="{88EB1D81-3920-4083-831F-3536C92D61A1}" destId="{DAE247F3-3BEE-4D6C-9290-5AE36C14F6AD}" srcOrd="0" destOrd="0" parTransId="{80DAB166-ED83-4E8B-BC4E-F2AA6217BEF0}" sibTransId="{6DD5BA00-3CC2-4DD6-9A12-A83AB1DB4D29}"/>
    <dgm:cxn modelId="{A8FD28A5-B47B-4936-B308-1265467F4B65}" type="presOf" srcId="{8F0E373A-0CB0-43CD-94CF-8C275FC8022E}" destId="{6DCA0B84-3723-4D98-B1C8-BC942F201F09}" srcOrd="0" destOrd="6" presId="urn:microsoft.com/office/officeart/2005/8/layout/list1"/>
    <dgm:cxn modelId="{95A83364-BD3B-4289-8FD3-916B25662C21}" srcId="{DAE247F3-3BEE-4D6C-9290-5AE36C14F6AD}" destId="{35A2F035-6490-48CD-94BD-045BC0726531}" srcOrd="0" destOrd="0" parTransId="{26EE45F7-7BF8-4E1F-BF37-034AE72418EB}" sibTransId="{15C8AD74-111D-43E3-A3A2-84DA46431809}"/>
    <dgm:cxn modelId="{231395F7-E2A2-404F-AA65-FE3E7CCAEE9F}" type="presOf" srcId="{1E5B94AA-8DC5-4794-9047-21AA6893201B}" destId="{6DCA0B84-3723-4D98-B1C8-BC942F201F09}" srcOrd="0" destOrd="1" presId="urn:microsoft.com/office/officeart/2005/8/layout/list1"/>
    <dgm:cxn modelId="{D9DB5F71-37C0-4720-A0F0-0F97B29A1FD5}" type="presOf" srcId="{FAB279AA-CEC6-4140-9C35-69DC9D7D0CCD}" destId="{6DCA0B84-3723-4D98-B1C8-BC942F201F09}" srcOrd="0" destOrd="2" presId="urn:microsoft.com/office/officeart/2005/8/layout/list1"/>
    <dgm:cxn modelId="{13585C17-CBB5-4D5B-B4C4-907AC640EB09}" srcId="{DAE247F3-3BEE-4D6C-9290-5AE36C14F6AD}" destId="{BB0D0AA9-5FA9-4579-B28A-4A540DB434F6}" srcOrd="2" destOrd="0" parTransId="{00ECF095-56AA-4095-9F56-143D6DD81D5C}" sibTransId="{A61CEF2E-D5AB-4329-B557-C7EB4D1DFA4F}"/>
    <dgm:cxn modelId="{5AF5A344-994B-461A-9D5C-4388B2AD1613}" type="presOf" srcId="{DAE247F3-3BEE-4D6C-9290-5AE36C14F6AD}" destId="{F51D60B7-E9E3-4DE6-B894-FBF433647675}" srcOrd="0" destOrd="0" presId="urn:microsoft.com/office/officeart/2005/8/layout/list1"/>
    <dgm:cxn modelId="{4E0D13E0-3BF8-4079-91F4-38A296F1C984}" type="presOf" srcId="{88EB1D81-3920-4083-831F-3536C92D61A1}" destId="{CA08D5E5-9178-4279-B1B3-55DA090E6804}" srcOrd="0" destOrd="0" presId="urn:microsoft.com/office/officeart/2005/8/layout/list1"/>
    <dgm:cxn modelId="{7A938068-6685-4C67-852E-90E42BEA217B}" srcId="{BB0D0AA9-5FA9-4579-B28A-4A540DB434F6}" destId="{8F0E373A-0CB0-43CD-94CF-8C275FC8022E}" srcOrd="1" destOrd="0" parTransId="{16CF9D34-111F-4E33-AEBB-ECC53A538EF1}" sibTransId="{F10BD174-C2EB-4942-A94D-01D99C4ADB67}"/>
    <dgm:cxn modelId="{82329A10-1168-4475-A7DB-4985454049CD}" srcId="{35A2F035-6490-48CD-94BD-045BC0726531}" destId="{FAB279AA-CEC6-4140-9C35-69DC9D7D0CCD}" srcOrd="1" destOrd="0" parTransId="{DA8E64AB-CBB0-4759-9460-FF2A72997DDA}" sibTransId="{AC4B327F-7538-4237-B0F1-CA98CACE7675}"/>
    <dgm:cxn modelId="{E704B420-D8E7-4DED-86EE-D3A82CA9459A}" type="presParOf" srcId="{CA08D5E5-9178-4279-B1B3-55DA090E6804}" destId="{CBEEB6E9-F7AC-46DA-9A9D-ED27BAB8B6BF}" srcOrd="0" destOrd="0" presId="urn:microsoft.com/office/officeart/2005/8/layout/list1"/>
    <dgm:cxn modelId="{AA0F1769-A2E3-49C4-88BB-FFAC296B1DC8}" type="presParOf" srcId="{CBEEB6E9-F7AC-46DA-9A9D-ED27BAB8B6BF}" destId="{F51D60B7-E9E3-4DE6-B894-FBF433647675}" srcOrd="0" destOrd="0" presId="urn:microsoft.com/office/officeart/2005/8/layout/list1"/>
    <dgm:cxn modelId="{0BBE5D8B-A3F4-4A6B-A6CA-A995AAF3BA15}" type="presParOf" srcId="{CBEEB6E9-F7AC-46DA-9A9D-ED27BAB8B6BF}" destId="{A57BB48A-C653-4B62-AAB9-A45A5394ADC0}" srcOrd="1" destOrd="0" presId="urn:microsoft.com/office/officeart/2005/8/layout/list1"/>
    <dgm:cxn modelId="{F2DC85D8-5CE6-49D5-ABF1-414D5694ADC4}" type="presParOf" srcId="{CA08D5E5-9178-4279-B1B3-55DA090E6804}" destId="{0AB6F720-0BE6-49C3-B6B1-872B156C5A4A}" srcOrd="1" destOrd="0" presId="urn:microsoft.com/office/officeart/2005/8/layout/list1"/>
    <dgm:cxn modelId="{87FE1224-8DBC-471E-9AC9-0248775789EC}" type="presParOf" srcId="{CA08D5E5-9178-4279-B1B3-55DA090E6804}" destId="{6DCA0B84-3723-4D98-B1C8-BC942F201F09}" srcOrd="2" destOrd="0" presId="urn:microsoft.com/office/officeart/2005/8/layout/list1"/>
  </dgm:cxnLst>
  <dgm:bg/>
  <dgm:whole/>
  <dgm:extLst>
    <a:ext uri="http://schemas.microsoft.com/office/drawing/2008/diagram">
      <dsp:dataModelExt xmlns:dsp="http://schemas.microsoft.com/office/drawing/2008/diagram" xmlns="" relId="rId5"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8046E37-606C-4591-926B-33ECB8E30246}" type="doc">
      <dgm:prSet loTypeId="urn:microsoft.com/office/officeart/2005/8/layout/radial1" loCatId="cycle" qsTypeId="urn:microsoft.com/office/officeart/2005/8/quickstyle/simple1" qsCatId="simple" csTypeId="urn:microsoft.com/office/officeart/2005/8/colors/colorful1#1" csCatId="colorful" phldr="1"/>
      <dgm:spPr/>
      <dgm:t>
        <a:bodyPr/>
        <a:lstStyle/>
        <a:p>
          <a:endParaRPr lang="fr-FR"/>
        </a:p>
      </dgm:t>
    </dgm:pt>
    <dgm:pt modelId="{B7E7F26B-306E-417A-9307-0D7C438C954D}">
      <dgm:prSet phldrT="[Texte]">
        <dgm:style>
          <a:lnRef idx="1">
            <a:schemeClr val="accent6"/>
          </a:lnRef>
          <a:fillRef idx="2">
            <a:schemeClr val="accent6"/>
          </a:fillRef>
          <a:effectRef idx="1">
            <a:schemeClr val="accent6"/>
          </a:effectRef>
          <a:fontRef idx="minor">
            <a:schemeClr val="dk1"/>
          </a:fontRef>
        </dgm:style>
      </dgm:prSet>
      <dgm:spPr/>
      <dgm:t>
        <a:bodyPr/>
        <a:lstStyle/>
        <a:p>
          <a:r>
            <a:rPr lang="fr-FR" dirty="0" smtClean="0"/>
            <a:t>Compétence </a:t>
          </a:r>
          <a:endParaRPr lang="fr-FR" dirty="0"/>
        </a:p>
      </dgm:t>
    </dgm:pt>
    <dgm:pt modelId="{B382D135-9AAD-4EC1-ADAA-67B4D07E83B4}" type="parTrans" cxnId="{0EC35EFB-3F7C-40B3-993A-BA3DB9FB6099}">
      <dgm:prSet/>
      <dgm:spPr/>
      <dgm:t>
        <a:bodyPr/>
        <a:lstStyle/>
        <a:p>
          <a:endParaRPr lang="fr-FR"/>
        </a:p>
      </dgm:t>
    </dgm:pt>
    <dgm:pt modelId="{335FB030-D11B-475D-9AD4-5D2611CABC34}" type="sibTrans" cxnId="{0EC35EFB-3F7C-40B3-993A-BA3DB9FB6099}">
      <dgm:prSet/>
      <dgm:spPr/>
      <dgm:t>
        <a:bodyPr/>
        <a:lstStyle/>
        <a:p>
          <a:endParaRPr lang="fr-FR"/>
        </a:p>
      </dgm:t>
    </dgm:pt>
    <dgm:pt modelId="{F90D5CEE-5927-49E3-BF51-AA4D0BFB1AD8}">
      <dgm:prSet phldrT="[Texte]"/>
      <dgm:spPr/>
      <dgm:t>
        <a:bodyPr/>
        <a:lstStyle/>
        <a:p>
          <a:r>
            <a:rPr lang="fr-FR" dirty="0" smtClean="0"/>
            <a:t>Définit, suit  des objectifs </a:t>
          </a:r>
          <a:endParaRPr lang="fr-FR" dirty="0"/>
        </a:p>
      </dgm:t>
    </dgm:pt>
    <dgm:pt modelId="{6F559D3B-689A-4037-B906-1B70E0BB4857}" type="parTrans" cxnId="{45B3DC56-1692-45F7-BF85-13ED8EBB195C}">
      <dgm:prSet/>
      <dgm:spPr/>
      <dgm:t>
        <a:bodyPr/>
        <a:lstStyle/>
        <a:p>
          <a:endParaRPr lang="fr-FR"/>
        </a:p>
      </dgm:t>
    </dgm:pt>
    <dgm:pt modelId="{CF38377C-5C02-4BF6-B2E4-2733E9DECA13}" type="sibTrans" cxnId="{45B3DC56-1692-45F7-BF85-13ED8EBB195C}">
      <dgm:prSet/>
      <dgm:spPr/>
      <dgm:t>
        <a:bodyPr/>
        <a:lstStyle/>
        <a:p>
          <a:endParaRPr lang="fr-FR"/>
        </a:p>
      </dgm:t>
    </dgm:pt>
    <dgm:pt modelId="{C397E045-4868-4DF2-B347-88484E3F299E}">
      <dgm:prSet phldrT="[Texte]"/>
      <dgm:spPr/>
      <dgm:t>
        <a:bodyPr/>
        <a:lstStyle/>
        <a:p>
          <a:r>
            <a:rPr lang="fr-FR" dirty="0" smtClean="0"/>
            <a:t>Analyse </a:t>
          </a:r>
          <a:endParaRPr lang="fr-FR" dirty="0"/>
        </a:p>
      </dgm:t>
    </dgm:pt>
    <dgm:pt modelId="{EE831A8F-1F39-42FC-BAF4-745EF3ADD7FD}" type="parTrans" cxnId="{87E8B475-B3BB-481D-9030-CCE210D870B3}">
      <dgm:prSet/>
      <dgm:spPr/>
      <dgm:t>
        <a:bodyPr/>
        <a:lstStyle/>
        <a:p>
          <a:endParaRPr lang="fr-FR"/>
        </a:p>
      </dgm:t>
    </dgm:pt>
    <dgm:pt modelId="{8E1771E4-E0C8-4752-B2DF-46AE92992DD5}" type="sibTrans" cxnId="{87E8B475-B3BB-481D-9030-CCE210D870B3}">
      <dgm:prSet/>
      <dgm:spPr/>
      <dgm:t>
        <a:bodyPr/>
        <a:lstStyle/>
        <a:p>
          <a:endParaRPr lang="fr-FR"/>
        </a:p>
      </dgm:t>
    </dgm:pt>
    <dgm:pt modelId="{91E8EE7A-BBF2-4F8F-970F-91F9799C2CD4}">
      <dgm:prSet phldrT="[Texte]"/>
      <dgm:spPr/>
      <dgm:t>
        <a:bodyPr/>
        <a:lstStyle/>
        <a:p>
          <a:r>
            <a:rPr lang="fr-FR" dirty="0" smtClean="0"/>
            <a:t>Préconise des actions</a:t>
          </a:r>
          <a:endParaRPr lang="fr-FR" dirty="0"/>
        </a:p>
      </dgm:t>
    </dgm:pt>
    <dgm:pt modelId="{8FE37E35-8507-49F8-B43D-4301C0CBF060}" type="parTrans" cxnId="{82CBEF8E-EC7E-4FDA-B3E0-A7564C639BC1}">
      <dgm:prSet/>
      <dgm:spPr/>
      <dgm:t>
        <a:bodyPr/>
        <a:lstStyle/>
        <a:p>
          <a:endParaRPr lang="fr-FR"/>
        </a:p>
      </dgm:t>
    </dgm:pt>
    <dgm:pt modelId="{054E95CE-908D-4370-AE95-A88491AB508F}" type="sibTrans" cxnId="{82CBEF8E-EC7E-4FDA-B3E0-A7564C639BC1}">
      <dgm:prSet/>
      <dgm:spPr/>
      <dgm:t>
        <a:bodyPr/>
        <a:lstStyle/>
        <a:p>
          <a:endParaRPr lang="fr-FR"/>
        </a:p>
      </dgm:t>
    </dgm:pt>
    <dgm:pt modelId="{12C0FEB9-5735-40EE-8347-C5ACA7F4EB2A}">
      <dgm:prSet phldrT="[Texte]"/>
      <dgm:spPr/>
      <dgm:t>
        <a:bodyPr/>
        <a:lstStyle/>
        <a:p>
          <a:r>
            <a:rPr lang="fr-FR" dirty="0" smtClean="0"/>
            <a:t>Utilise démarche et méthodes </a:t>
          </a:r>
          <a:endParaRPr lang="fr-FR" dirty="0"/>
        </a:p>
      </dgm:t>
    </dgm:pt>
    <dgm:pt modelId="{6AA01E7F-660A-4449-A54F-43D869034C05}" type="parTrans" cxnId="{F5109884-A743-45E7-9F4A-DF15C49DC2C8}">
      <dgm:prSet/>
      <dgm:spPr/>
      <dgm:t>
        <a:bodyPr/>
        <a:lstStyle/>
        <a:p>
          <a:endParaRPr lang="fr-FR"/>
        </a:p>
      </dgm:t>
    </dgm:pt>
    <dgm:pt modelId="{EE9943C4-44E8-455C-93BB-54D1D89F4120}" type="sibTrans" cxnId="{F5109884-A743-45E7-9F4A-DF15C49DC2C8}">
      <dgm:prSet/>
      <dgm:spPr/>
      <dgm:t>
        <a:bodyPr/>
        <a:lstStyle/>
        <a:p>
          <a:endParaRPr lang="fr-FR"/>
        </a:p>
      </dgm:t>
    </dgm:pt>
    <dgm:pt modelId="{452AE80A-3339-4B38-B6BB-32707858D78B}">
      <dgm:prSet phldrT="[Texte]"/>
      <dgm:spPr/>
      <dgm:t>
        <a:bodyPr/>
        <a:lstStyle/>
        <a:p>
          <a:r>
            <a:rPr lang="fr-FR" dirty="0" smtClean="0"/>
            <a:t>Mobilise des données, des informations </a:t>
          </a:r>
          <a:endParaRPr lang="fr-FR" dirty="0"/>
        </a:p>
      </dgm:t>
    </dgm:pt>
    <dgm:pt modelId="{57248A3C-A788-483D-8F05-B708EE78FFB9}" type="parTrans" cxnId="{F9BDA90B-DEBB-4B5E-BEA9-442D519F87C1}">
      <dgm:prSet/>
      <dgm:spPr/>
      <dgm:t>
        <a:bodyPr/>
        <a:lstStyle/>
        <a:p>
          <a:endParaRPr lang="fr-FR"/>
        </a:p>
      </dgm:t>
    </dgm:pt>
    <dgm:pt modelId="{11C8EE8E-3F56-4CC1-ACA0-95C571A0DAD4}" type="sibTrans" cxnId="{F9BDA90B-DEBB-4B5E-BEA9-442D519F87C1}">
      <dgm:prSet/>
      <dgm:spPr/>
      <dgm:t>
        <a:bodyPr/>
        <a:lstStyle/>
        <a:p>
          <a:endParaRPr lang="fr-FR"/>
        </a:p>
      </dgm:t>
    </dgm:pt>
    <dgm:pt modelId="{637754B6-3E92-4997-915E-0E0D15B1D06A}">
      <dgm:prSet phldrT="[Texte]"/>
      <dgm:spPr/>
      <dgm:t>
        <a:bodyPr/>
        <a:lstStyle/>
        <a:p>
          <a:r>
            <a:rPr lang="fr-FR" dirty="0" smtClean="0"/>
            <a:t>Mobilise outils et moyens </a:t>
          </a:r>
          <a:endParaRPr lang="fr-FR" dirty="0"/>
        </a:p>
      </dgm:t>
    </dgm:pt>
    <dgm:pt modelId="{5B7455E5-037D-4045-9FDA-96B727B41E56}" type="parTrans" cxnId="{CDA16EC1-7BF7-4B43-A900-AAF960AF4299}">
      <dgm:prSet/>
      <dgm:spPr/>
      <dgm:t>
        <a:bodyPr/>
        <a:lstStyle/>
        <a:p>
          <a:endParaRPr lang="fr-FR"/>
        </a:p>
      </dgm:t>
    </dgm:pt>
    <dgm:pt modelId="{BCE56C58-3F62-4CD2-A82D-108D13522241}" type="sibTrans" cxnId="{CDA16EC1-7BF7-4B43-A900-AAF960AF4299}">
      <dgm:prSet/>
      <dgm:spPr/>
      <dgm:t>
        <a:bodyPr/>
        <a:lstStyle/>
        <a:p>
          <a:endParaRPr lang="fr-FR"/>
        </a:p>
      </dgm:t>
    </dgm:pt>
    <dgm:pt modelId="{987192E8-7B19-4BA5-8EBF-8C7778CC4D35}">
      <dgm:prSet phldrT="[Texte]"/>
      <dgm:spPr/>
      <dgm:t>
        <a:bodyPr/>
        <a:lstStyle/>
        <a:p>
          <a:r>
            <a:rPr lang="fr-FR" dirty="0" smtClean="0"/>
            <a:t>Repère des implications</a:t>
          </a:r>
          <a:endParaRPr lang="fr-FR" dirty="0"/>
        </a:p>
      </dgm:t>
    </dgm:pt>
    <dgm:pt modelId="{3AE4C32A-C189-46FB-93DF-BBEB805AC8D0}" type="parTrans" cxnId="{C5604163-AAC4-4861-9434-CE006A2B004F}">
      <dgm:prSet/>
      <dgm:spPr/>
      <dgm:t>
        <a:bodyPr/>
        <a:lstStyle/>
        <a:p>
          <a:endParaRPr lang="fr-FR"/>
        </a:p>
      </dgm:t>
    </dgm:pt>
    <dgm:pt modelId="{16B5837D-BB0A-4E65-9DCB-94B2D28E78CB}" type="sibTrans" cxnId="{C5604163-AAC4-4861-9434-CE006A2B004F}">
      <dgm:prSet/>
      <dgm:spPr/>
      <dgm:t>
        <a:bodyPr/>
        <a:lstStyle/>
        <a:p>
          <a:endParaRPr lang="fr-FR"/>
        </a:p>
      </dgm:t>
    </dgm:pt>
    <dgm:pt modelId="{A6DCC43A-77D1-48A7-A935-5D095AB7B571}">
      <dgm:prSet phldrT="[Texte]"/>
      <dgm:spPr/>
      <dgm:t>
        <a:bodyPr/>
        <a:lstStyle/>
        <a:p>
          <a:r>
            <a:rPr lang="fr-FR" dirty="0" smtClean="0"/>
            <a:t>Argumente ses choix</a:t>
          </a:r>
          <a:endParaRPr lang="fr-FR" dirty="0"/>
        </a:p>
      </dgm:t>
    </dgm:pt>
    <dgm:pt modelId="{422F9F77-CFA4-4D9A-9BED-37582ED52FAE}" type="parTrans" cxnId="{ED460098-3B83-45DE-90FB-92CBC5C7BF84}">
      <dgm:prSet/>
      <dgm:spPr/>
      <dgm:t>
        <a:bodyPr/>
        <a:lstStyle/>
        <a:p>
          <a:endParaRPr lang="fr-FR"/>
        </a:p>
      </dgm:t>
    </dgm:pt>
    <dgm:pt modelId="{61F8276B-FF82-411E-B4FA-DD0A94A26DA5}" type="sibTrans" cxnId="{ED460098-3B83-45DE-90FB-92CBC5C7BF84}">
      <dgm:prSet/>
      <dgm:spPr/>
      <dgm:t>
        <a:bodyPr/>
        <a:lstStyle/>
        <a:p>
          <a:endParaRPr lang="fr-FR"/>
        </a:p>
      </dgm:t>
    </dgm:pt>
    <dgm:pt modelId="{3E78710C-460E-4275-949D-5B4C62807E2F}">
      <dgm:prSet phldrT="[Texte]" custScaleX="171683" custScaleY="153444"/>
      <dgm:spPr/>
      <dgm:t>
        <a:bodyPr/>
        <a:lstStyle/>
        <a:p>
          <a:endParaRPr lang="fr-FR"/>
        </a:p>
      </dgm:t>
    </dgm:pt>
    <dgm:pt modelId="{30FB7DC3-2580-48D3-853A-92BB3B92ED62}" type="parTrans" cxnId="{BA4073FB-363B-4F2E-B59B-882F59775BEF}">
      <dgm:prSet/>
      <dgm:spPr/>
      <dgm:t>
        <a:bodyPr/>
        <a:lstStyle/>
        <a:p>
          <a:endParaRPr lang="fr-FR"/>
        </a:p>
      </dgm:t>
    </dgm:pt>
    <dgm:pt modelId="{C2C0201E-8801-400E-94D0-38D4F868CC9B}" type="sibTrans" cxnId="{BA4073FB-363B-4F2E-B59B-882F59775BEF}">
      <dgm:prSet/>
      <dgm:spPr/>
      <dgm:t>
        <a:bodyPr/>
        <a:lstStyle/>
        <a:p>
          <a:endParaRPr lang="fr-FR"/>
        </a:p>
      </dgm:t>
    </dgm:pt>
    <dgm:pt modelId="{6B69F8E3-8311-4D27-9975-C24E8DF4760E}">
      <dgm:prSet phldrT="[Texte]" custScaleX="171683" custScaleY="153444"/>
      <dgm:spPr/>
      <dgm:t>
        <a:bodyPr/>
        <a:lstStyle/>
        <a:p>
          <a:endParaRPr lang="fr-FR"/>
        </a:p>
      </dgm:t>
    </dgm:pt>
    <dgm:pt modelId="{4DCC89C9-4C8A-4F3F-9990-DCC38BF92709}" type="parTrans" cxnId="{79916ED5-A6BC-4172-848C-7E23FB94C6B7}">
      <dgm:prSet/>
      <dgm:spPr/>
      <dgm:t>
        <a:bodyPr/>
        <a:lstStyle/>
        <a:p>
          <a:endParaRPr lang="fr-FR"/>
        </a:p>
      </dgm:t>
    </dgm:pt>
    <dgm:pt modelId="{BA48A4C6-A073-45E8-B58E-3C3C7E5F4B7B}" type="sibTrans" cxnId="{79916ED5-A6BC-4172-848C-7E23FB94C6B7}">
      <dgm:prSet/>
      <dgm:spPr/>
      <dgm:t>
        <a:bodyPr/>
        <a:lstStyle/>
        <a:p>
          <a:endParaRPr lang="fr-FR"/>
        </a:p>
      </dgm:t>
    </dgm:pt>
    <dgm:pt modelId="{01AFC9DC-BB1D-40CF-991D-C30EB36326A1}" type="pres">
      <dgm:prSet presAssocID="{B8046E37-606C-4591-926B-33ECB8E30246}" presName="cycle" presStyleCnt="0">
        <dgm:presLayoutVars>
          <dgm:chMax val="1"/>
          <dgm:dir/>
          <dgm:animLvl val="ctr"/>
          <dgm:resizeHandles val="exact"/>
        </dgm:presLayoutVars>
      </dgm:prSet>
      <dgm:spPr/>
      <dgm:t>
        <a:bodyPr/>
        <a:lstStyle/>
        <a:p>
          <a:endParaRPr lang="fr-FR"/>
        </a:p>
      </dgm:t>
    </dgm:pt>
    <dgm:pt modelId="{A2E2D4F6-FBCE-4C0C-B07F-C4F5A5C54424}" type="pres">
      <dgm:prSet presAssocID="{B7E7F26B-306E-417A-9307-0D7C438C954D}" presName="centerShape" presStyleLbl="node0" presStyleIdx="0" presStyleCnt="1" custScaleX="171683" custScaleY="153444"/>
      <dgm:spPr/>
      <dgm:t>
        <a:bodyPr/>
        <a:lstStyle/>
        <a:p>
          <a:endParaRPr lang="fr-FR"/>
        </a:p>
      </dgm:t>
    </dgm:pt>
    <dgm:pt modelId="{649C068A-7081-4B6A-BFC8-DCD3BA381FE3}" type="pres">
      <dgm:prSet presAssocID="{57248A3C-A788-483D-8F05-B708EE78FFB9}" presName="Name9" presStyleLbl="parChTrans1D2" presStyleIdx="0" presStyleCnt="8"/>
      <dgm:spPr/>
      <dgm:t>
        <a:bodyPr/>
        <a:lstStyle/>
        <a:p>
          <a:endParaRPr lang="fr-FR"/>
        </a:p>
      </dgm:t>
    </dgm:pt>
    <dgm:pt modelId="{409AE796-EDCF-4DF4-95A9-5F4DF5AEFF4E}" type="pres">
      <dgm:prSet presAssocID="{57248A3C-A788-483D-8F05-B708EE78FFB9}" presName="connTx" presStyleLbl="parChTrans1D2" presStyleIdx="0" presStyleCnt="8"/>
      <dgm:spPr/>
      <dgm:t>
        <a:bodyPr/>
        <a:lstStyle/>
        <a:p>
          <a:endParaRPr lang="fr-FR"/>
        </a:p>
      </dgm:t>
    </dgm:pt>
    <dgm:pt modelId="{A7FAEB6E-C355-4B94-A05E-01E6F0E6A561}" type="pres">
      <dgm:prSet presAssocID="{452AE80A-3339-4B38-B6BB-32707858D78B}" presName="node" presStyleLbl="node1" presStyleIdx="0" presStyleCnt="8">
        <dgm:presLayoutVars>
          <dgm:bulletEnabled val="1"/>
        </dgm:presLayoutVars>
      </dgm:prSet>
      <dgm:spPr/>
      <dgm:t>
        <a:bodyPr/>
        <a:lstStyle/>
        <a:p>
          <a:endParaRPr lang="fr-FR"/>
        </a:p>
      </dgm:t>
    </dgm:pt>
    <dgm:pt modelId="{4D392187-1ABC-402C-99A7-B9777DA25087}" type="pres">
      <dgm:prSet presAssocID="{6F559D3B-689A-4037-B906-1B70E0BB4857}" presName="Name9" presStyleLbl="parChTrans1D2" presStyleIdx="1" presStyleCnt="8"/>
      <dgm:spPr/>
      <dgm:t>
        <a:bodyPr/>
        <a:lstStyle/>
        <a:p>
          <a:endParaRPr lang="fr-FR"/>
        </a:p>
      </dgm:t>
    </dgm:pt>
    <dgm:pt modelId="{1C220105-C279-4705-B53E-B9FE05B4B2B8}" type="pres">
      <dgm:prSet presAssocID="{6F559D3B-689A-4037-B906-1B70E0BB4857}" presName="connTx" presStyleLbl="parChTrans1D2" presStyleIdx="1" presStyleCnt="8"/>
      <dgm:spPr/>
      <dgm:t>
        <a:bodyPr/>
        <a:lstStyle/>
        <a:p>
          <a:endParaRPr lang="fr-FR"/>
        </a:p>
      </dgm:t>
    </dgm:pt>
    <dgm:pt modelId="{74FAF878-89B2-4465-9F9B-A1B42AFE0265}" type="pres">
      <dgm:prSet presAssocID="{F90D5CEE-5927-49E3-BF51-AA4D0BFB1AD8}" presName="node" presStyleLbl="node1" presStyleIdx="1" presStyleCnt="8">
        <dgm:presLayoutVars>
          <dgm:bulletEnabled val="1"/>
        </dgm:presLayoutVars>
      </dgm:prSet>
      <dgm:spPr/>
      <dgm:t>
        <a:bodyPr/>
        <a:lstStyle/>
        <a:p>
          <a:endParaRPr lang="fr-FR"/>
        </a:p>
      </dgm:t>
    </dgm:pt>
    <dgm:pt modelId="{7E682ECB-4C30-4BEE-B19C-FB95EA616786}" type="pres">
      <dgm:prSet presAssocID="{EE831A8F-1F39-42FC-BAF4-745EF3ADD7FD}" presName="Name9" presStyleLbl="parChTrans1D2" presStyleIdx="2" presStyleCnt="8"/>
      <dgm:spPr/>
      <dgm:t>
        <a:bodyPr/>
        <a:lstStyle/>
        <a:p>
          <a:endParaRPr lang="fr-FR"/>
        </a:p>
      </dgm:t>
    </dgm:pt>
    <dgm:pt modelId="{0A8E24D2-E9A4-4732-B332-4ED673A8E91B}" type="pres">
      <dgm:prSet presAssocID="{EE831A8F-1F39-42FC-BAF4-745EF3ADD7FD}" presName="connTx" presStyleLbl="parChTrans1D2" presStyleIdx="2" presStyleCnt="8"/>
      <dgm:spPr/>
      <dgm:t>
        <a:bodyPr/>
        <a:lstStyle/>
        <a:p>
          <a:endParaRPr lang="fr-FR"/>
        </a:p>
      </dgm:t>
    </dgm:pt>
    <dgm:pt modelId="{2DA389FD-EB7E-4233-8DBC-E85F47E4F0EB}" type="pres">
      <dgm:prSet presAssocID="{C397E045-4868-4DF2-B347-88484E3F299E}" presName="node" presStyleLbl="node1" presStyleIdx="2" presStyleCnt="8">
        <dgm:presLayoutVars>
          <dgm:bulletEnabled val="1"/>
        </dgm:presLayoutVars>
      </dgm:prSet>
      <dgm:spPr/>
      <dgm:t>
        <a:bodyPr/>
        <a:lstStyle/>
        <a:p>
          <a:endParaRPr lang="fr-FR"/>
        </a:p>
      </dgm:t>
    </dgm:pt>
    <dgm:pt modelId="{6809365D-6A1A-46C2-89A8-E06ADD217752}" type="pres">
      <dgm:prSet presAssocID="{8FE37E35-8507-49F8-B43D-4301C0CBF060}" presName="Name9" presStyleLbl="parChTrans1D2" presStyleIdx="3" presStyleCnt="8"/>
      <dgm:spPr/>
      <dgm:t>
        <a:bodyPr/>
        <a:lstStyle/>
        <a:p>
          <a:endParaRPr lang="fr-FR"/>
        </a:p>
      </dgm:t>
    </dgm:pt>
    <dgm:pt modelId="{B5A57E13-EAB0-496F-A0B6-030274F0590B}" type="pres">
      <dgm:prSet presAssocID="{8FE37E35-8507-49F8-B43D-4301C0CBF060}" presName="connTx" presStyleLbl="parChTrans1D2" presStyleIdx="3" presStyleCnt="8"/>
      <dgm:spPr/>
      <dgm:t>
        <a:bodyPr/>
        <a:lstStyle/>
        <a:p>
          <a:endParaRPr lang="fr-FR"/>
        </a:p>
      </dgm:t>
    </dgm:pt>
    <dgm:pt modelId="{550E6A65-9F85-47D4-819A-98C13F0A2B99}" type="pres">
      <dgm:prSet presAssocID="{91E8EE7A-BBF2-4F8F-970F-91F9799C2CD4}" presName="node" presStyleLbl="node1" presStyleIdx="3" presStyleCnt="8">
        <dgm:presLayoutVars>
          <dgm:bulletEnabled val="1"/>
        </dgm:presLayoutVars>
      </dgm:prSet>
      <dgm:spPr/>
      <dgm:t>
        <a:bodyPr/>
        <a:lstStyle/>
        <a:p>
          <a:endParaRPr lang="fr-FR"/>
        </a:p>
      </dgm:t>
    </dgm:pt>
    <dgm:pt modelId="{824B27DB-A0A8-4BFB-96F5-766A12E27411}" type="pres">
      <dgm:prSet presAssocID="{6AA01E7F-660A-4449-A54F-43D869034C05}" presName="Name9" presStyleLbl="parChTrans1D2" presStyleIdx="4" presStyleCnt="8"/>
      <dgm:spPr/>
      <dgm:t>
        <a:bodyPr/>
        <a:lstStyle/>
        <a:p>
          <a:endParaRPr lang="fr-FR"/>
        </a:p>
      </dgm:t>
    </dgm:pt>
    <dgm:pt modelId="{D5CAB120-786E-4FBA-9BF2-94E793E9BE81}" type="pres">
      <dgm:prSet presAssocID="{6AA01E7F-660A-4449-A54F-43D869034C05}" presName="connTx" presStyleLbl="parChTrans1D2" presStyleIdx="4" presStyleCnt="8"/>
      <dgm:spPr/>
      <dgm:t>
        <a:bodyPr/>
        <a:lstStyle/>
        <a:p>
          <a:endParaRPr lang="fr-FR"/>
        </a:p>
      </dgm:t>
    </dgm:pt>
    <dgm:pt modelId="{CCC9C12C-0DA9-4633-9800-B0A72BB34643}" type="pres">
      <dgm:prSet presAssocID="{12C0FEB9-5735-40EE-8347-C5ACA7F4EB2A}" presName="node" presStyleLbl="node1" presStyleIdx="4" presStyleCnt="8">
        <dgm:presLayoutVars>
          <dgm:bulletEnabled val="1"/>
        </dgm:presLayoutVars>
      </dgm:prSet>
      <dgm:spPr/>
      <dgm:t>
        <a:bodyPr/>
        <a:lstStyle/>
        <a:p>
          <a:endParaRPr lang="fr-FR"/>
        </a:p>
      </dgm:t>
    </dgm:pt>
    <dgm:pt modelId="{FF90BB5B-E426-46D8-9C42-1392411080BE}" type="pres">
      <dgm:prSet presAssocID="{5B7455E5-037D-4045-9FDA-96B727B41E56}" presName="Name9" presStyleLbl="parChTrans1D2" presStyleIdx="5" presStyleCnt="8"/>
      <dgm:spPr/>
      <dgm:t>
        <a:bodyPr/>
        <a:lstStyle/>
        <a:p>
          <a:endParaRPr lang="fr-FR"/>
        </a:p>
      </dgm:t>
    </dgm:pt>
    <dgm:pt modelId="{332E8279-55A8-4345-9FA9-4ADC5070DBD5}" type="pres">
      <dgm:prSet presAssocID="{5B7455E5-037D-4045-9FDA-96B727B41E56}" presName="connTx" presStyleLbl="parChTrans1D2" presStyleIdx="5" presStyleCnt="8"/>
      <dgm:spPr/>
      <dgm:t>
        <a:bodyPr/>
        <a:lstStyle/>
        <a:p>
          <a:endParaRPr lang="fr-FR"/>
        </a:p>
      </dgm:t>
    </dgm:pt>
    <dgm:pt modelId="{F63CCB4B-4F17-45FE-93AE-393CDFED879D}" type="pres">
      <dgm:prSet presAssocID="{637754B6-3E92-4997-915E-0E0D15B1D06A}" presName="node" presStyleLbl="node1" presStyleIdx="5" presStyleCnt="8">
        <dgm:presLayoutVars>
          <dgm:bulletEnabled val="1"/>
        </dgm:presLayoutVars>
      </dgm:prSet>
      <dgm:spPr/>
      <dgm:t>
        <a:bodyPr/>
        <a:lstStyle/>
        <a:p>
          <a:endParaRPr lang="fr-FR"/>
        </a:p>
      </dgm:t>
    </dgm:pt>
    <dgm:pt modelId="{DEC11E9B-7D49-4AC3-914F-0ADA4DDAABBB}" type="pres">
      <dgm:prSet presAssocID="{3AE4C32A-C189-46FB-93DF-BBEB805AC8D0}" presName="Name9" presStyleLbl="parChTrans1D2" presStyleIdx="6" presStyleCnt="8"/>
      <dgm:spPr/>
      <dgm:t>
        <a:bodyPr/>
        <a:lstStyle/>
        <a:p>
          <a:endParaRPr lang="fr-FR"/>
        </a:p>
      </dgm:t>
    </dgm:pt>
    <dgm:pt modelId="{24B9EBCB-5DD3-4D41-A8CD-980D95CFA074}" type="pres">
      <dgm:prSet presAssocID="{3AE4C32A-C189-46FB-93DF-BBEB805AC8D0}" presName="connTx" presStyleLbl="parChTrans1D2" presStyleIdx="6" presStyleCnt="8"/>
      <dgm:spPr/>
      <dgm:t>
        <a:bodyPr/>
        <a:lstStyle/>
        <a:p>
          <a:endParaRPr lang="fr-FR"/>
        </a:p>
      </dgm:t>
    </dgm:pt>
    <dgm:pt modelId="{6BA528B9-314A-4940-AE5B-350BD719C5B4}" type="pres">
      <dgm:prSet presAssocID="{987192E8-7B19-4BA5-8EBF-8C7778CC4D35}" presName="node" presStyleLbl="node1" presStyleIdx="6" presStyleCnt="8">
        <dgm:presLayoutVars>
          <dgm:bulletEnabled val="1"/>
        </dgm:presLayoutVars>
      </dgm:prSet>
      <dgm:spPr/>
      <dgm:t>
        <a:bodyPr/>
        <a:lstStyle/>
        <a:p>
          <a:endParaRPr lang="fr-FR"/>
        </a:p>
      </dgm:t>
    </dgm:pt>
    <dgm:pt modelId="{F67A86B7-AE2A-48BB-A4A3-4BAFDFFAAEAE}" type="pres">
      <dgm:prSet presAssocID="{422F9F77-CFA4-4D9A-9BED-37582ED52FAE}" presName="Name9" presStyleLbl="parChTrans1D2" presStyleIdx="7" presStyleCnt="8"/>
      <dgm:spPr/>
      <dgm:t>
        <a:bodyPr/>
        <a:lstStyle/>
        <a:p>
          <a:endParaRPr lang="fr-FR"/>
        </a:p>
      </dgm:t>
    </dgm:pt>
    <dgm:pt modelId="{3578D01F-4F38-4127-9B2A-A5FCAD58CC34}" type="pres">
      <dgm:prSet presAssocID="{422F9F77-CFA4-4D9A-9BED-37582ED52FAE}" presName="connTx" presStyleLbl="parChTrans1D2" presStyleIdx="7" presStyleCnt="8"/>
      <dgm:spPr/>
      <dgm:t>
        <a:bodyPr/>
        <a:lstStyle/>
        <a:p>
          <a:endParaRPr lang="fr-FR"/>
        </a:p>
      </dgm:t>
    </dgm:pt>
    <dgm:pt modelId="{FC4353BB-F56D-46C4-AAF1-3E72A3DEA8A6}" type="pres">
      <dgm:prSet presAssocID="{A6DCC43A-77D1-48A7-A935-5D095AB7B571}" presName="node" presStyleLbl="node1" presStyleIdx="7" presStyleCnt="8">
        <dgm:presLayoutVars>
          <dgm:bulletEnabled val="1"/>
        </dgm:presLayoutVars>
      </dgm:prSet>
      <dgm:spPr/>
      <dgm:t>
        <a:bodyPr/>
        <a:lstStyle/>
        <a:p>
          <a:endParaRPr lang="fr-FR"/>
        </a:p>
      </dgm:t>
    </dgm:pt>
  </dgm:ptLst>
  <dgm:cxnLst>
    <dgm:cxn modelId="{89148F66-52E8-49F1-8423-44C055DB428B}" type="presOf" srcId="{A6DCC43A-77D1-48A7-A935-5D095AB7B571}" destId="{FC4353BB-F56D-46C4-AAF1-3E72A3DEA8A6}" srcOrd="0" destOrd="0" presId="urn:microsoft.com/office/officeart/2005/8/layout/radial1"/>
    <dgm:cxn modelId="{49884E89-EDA8-4C83-9256-5C9BE61C46CB}" type="presOf" srcId="{57248A3C-A788-483D-8F05-B708EE78FFB9}" destId="{649C068A-7081-4B6A-BFC8-DCD3BA381FE3}" srcOrd="0" destOrd="0" presId="urn:microsoft.com/office/officeart/2005/8/layout/radial1"/>
    <dgm:cxn modelId="{2518BF2D-47D1-42AA-8DFD-38DB98AC79AC}" type="presOf" srcId="{422F9F77-CFA4-4D9A-9BED-37582ED52FAE}" destId="{3578D01F-4F38-4127-9B2A-A5FCAD58CC34}" srcOrd="1" destOrd="0" presId="urn:microsoft.com/office/officeart/2005/8/layout/radial1"/>
    <dgm:cxn modelId="{567A8538-50D0-4A83-86B7-FD36EE26DB1F}" type="presOf" srcId="{3AE4C32A-C189-46FB-93DF-BBEB805AC8D0}" destId="{DEC11E9B-7D49-4AC3-914F-0ADA4DDAABBB}" srcOrd="0" destOrd="0" presId="urn:microsoft.com/office/officeart/2005/8/layout/radial1"/>
    <dgm:cxn modelId="{EB759751-C874-4678-B95F-B75EEBAB91BD}" type="presOf" srcId="{6AA01E7F-660A-4449-A54F-43D869034C05}" destId="{824B27DB-A0A8-4BFB-96F5-766A12E27411}" srcOrd="0" destOrd="0" presId="urn:microsoft.com/office/officeart/2005/8/layout/radial1"/>
    <dgm:cxn modelId="{5D437D57-4678-4728-9D1A-35F1F38BEA9F}" type="presOf" srcId="{5B7455E5-037D-4045-9FDA-96B727B41E56}" destId="{332E8279-55A8-4345-9FA9-4ADC5070DBD5}" srcOrd="1" destOrd="0" presId="urn:microsoft.com/office/officeart/2005/8/layout/radial1"/>
    <dgm:cxn modelId="{AE221BC9-3A42-4A64-B0CC-A981F3E79EFB}" type="presOf" srcId="{6F559D3B-689A-4037-B906-1B70E0BB4857}" destId="{1C220105-C279-4705-B53E-B9FE05B4B2B8}" srcOrd="1" destOrd="0" presId="urn:microsoft.com/office/officeart/2005/8/layout/radial1"/>
    <dgm:cxn modelId="{F1D4A71A-F3E1-4107-8CF3-1BEC5E1F676D}" type="presOf" srcId="{EE831A8F-1F39-42FC-BAF4-745EF3ADD7FD}" destId="{0A8E24D2-E9A4-4732-B332-4ED673A8E91B}" srcOrd="1" destOrd="0" presId="urn:microsoft.com/office/officeart/2005/8/layout/radial1"/>
    <dgm:cxn modelId="{DEB64554-1205-4A2F-96C0-1B274A7A6FE1}" type="presOf" srcId="{637754B6-3E92-4997-915E-0E0D15B1D06A}" destId="{F63CCB4B-4F17-45FE-93AE-393CDFED879D}" srcOrd="0" destOrd="0" presId="urn:microsoft.com/office/officeart/2005/8/layout/radial1"/>
    <dgm:cxn modelId="{EB930777-D139-4496-9876-B1E55EFE93C9}" type="presOf" srcId="{12C0FEB9-5735-40EE-8347-C5ACA7F4EB2A}" destId="{CCC9C12C-0DA9-4633-9800-B0A72BB34643}" srcOrd="0" destOrd="0" presId="urn:microsoft.com/office/officeart/2005/8/layout/radial1"/>
    <dgm:cxn modelId="{C5604163-AAC4-4861-9434-CE006A2B004F}" srcId="{B7E7F26B-306E-417A-9307-0D7C438C954D}" destId="{987192E8-7B19-4BA5-8EBF-8C7778CC4D35}" srcOrd="6" destOrd="0" parTransId="{3AE4C32A-C189-46FB-93DF-BBEB805AC8D0}" sibTransId="{16B5837D-BB0A-4E65-9DCB-94B2D28E78CB}"/>
    <dgm:cxn modelId="{0EC35EFB-3F7C-40B3-993A-BA3DB9FB6099}" srcId="{B8046E37-606C-4591-926B-33ECB8E30246}" destId="{B7E7F26B-306E-417A-9307-0D7C438C954D}" srcOrd="0" destOrd="0" parTransId="{B382D135-9AAD-4EC1-ADAA-67B4D07E83B4}" sibTransId="{335FB030-D11B-475D-9AD4-5D2611CABC34}"/>
    <dgm:cxn modelId="{BA4073FB-363B-4F2E-B59B-882F59775BEF}" srcId="{B8046E37-606C-4591-926B-33ECB8E30246}" destId="{3E78710C-460E-4275-949D-5B4C62807E2F}" srcOrd="2" destOrd="0" parTransId="{30FB7DC3-2580-48D3-853A-92BB3B92ED62}" sibTransId="{C2C0201E-8801-400E-94D0-38D4F868CC9B}"/>
    <dgm:cxn modelId="{83E6BC2B-F7C6-4F6E-AB5E-F69F9C5ED766}" type="presOf" srcId="{452AE80A-3339-4B38-B6BB-32707858D78B}" destId="{A7FAEB6E-C355-4B94-A05E-01E6F0E6A561}" srcOrd="0" destOrd="0" presId="urn:microsoft.com/office/officeart/2005/8/layout/radial1"/>
    <dgm:cxn modelId="{45B3DC56-1692-45F7-BF85-13ED8EBB195C}" srcId="{B7E7F26B-306E-417A-9307-0D7C438C954D}" destId="{F90D5CEE-5927-49E3-BF51-AA4D0BFB1AD8}" srcOrd="1" destOrd="0" parTransId="{6F559D3B-689A-4037-B906-1B70E0BB4857}" sibTransId="{CF38377C-5C02-4BF6-B2E4-2733E9DECA13}"/>
    <dgm:cxn modelId="{2638F24C-5B24-418C-B6F2-8A37292485DC}" type="presOf" srcId="{3AE4C32A-C189-46FB-93DF-BBEB805AC8D0}" destId="{24B9EBCB-5DD3-4D41-A8CD-980D95CFA074}" srcOrd="1" destOrd="0" presId="urn:microsoft.com/office/officeart/2005/8/layout/radial1"/>
    <dgm:cxn modelId="{F9BDA90B-DEBB-4B5E-BEA9-442D519F87C1}" srcId="{B7E7F26B-306E-417A-9307-0D7C438C954D}" destId="{452AE80A-3339-4B38-B6BB-32707858D78B}" srcOrd="0" destOrd="0" parTransId="{57248A3C-A788-483D-8F05-B708EE78FFB9}" sibTransId="{11C8EE8E-3F56-4CC1-ACA0-95C571A0DAD4}"/>
    <dgm:cxn modelId="{99214A39-08AF-4801-9364-7940A3EA8ECC}" type="presOf" srcId="{5B7455E5-037D-4045-9FDA-96B727B41E56}" destId="{FF90BB5B-E426-46D8-9C42-1392411080BE}" srcOrd="0" destOrd="0" presId="urn:microsoft.com/office/officeart/2005/8/layout/radial1"/>
    <dgm:cxn modelId="{C5C9EAD9-ED30-4186-BE41-44119390E4BA}" type="presOf" srcId="{987192E8-7B19-4BA5-8EBF-8C7778CC4D35}" destId="{6BA528B9-314A-4940-AE5B-350BD719C5B4}" srcOrd="0" destOrd="0" presId="urn:microsoft.com/office/officeart/2005/8/layout/radial1"/>
    <dgm:cxn modelId="{F5109884-A743-45E7-9F4A-DF15C49DC2C8}" srcId="{B7E7F26B-306E-417A-9307-0D7C438C954D}" destId="{12C0FEB9-5735-40EE-8347-C5ACA7F4EB2A}" srcOrd="4" destOrd="0" parTransId="{6AA01E7F-660A-4449-A54F-43D869034C05}" sibTransId="{EE9943C4-44E8-455C-93BB-54D1D89F4120}"/>
    <dgm:cxn modelId="{DBD45DA9-1972-4FE4-99AB-B52CBBFBA9C1}" type="presOf" srcId="{EE831A8F-1F39-42FC-BAF4-745EF3ADD7FD}" destId="{7E682ECB-4C30-4BEE-B19C-FB95EA616786}" srcOrd="0" destOrd="0" presId="urn:microsoft.com/office/officeart/2005/8/layout/radial1"/>
    <dgm:cxn modelId="{7E05ED60-3453-4E3A-BDF8-CD1DD1E55C4C}" type="presOf" srcId="{91E8EE7A-BBF2-4F8F-970F-91F9799C2CD4}" destId="{550E6A65-9F85-47D4-819A-98C13F0A2B99}" srcOrd="0" destOrd="0" presId="urn:microsoft.com/office/officeart/2005/8/layout/radial1"/>
    <dgm:cxn modelId="{0605A19A-F712-4B5F-B67E-B5EBF9A26F66}" type="presOf" srcId="{8FE37E35-8507-49F8-B43D-4301C0CBF060}" destId="{6809365D-6A1A-46C2-89A8-E06ADD217752}" srcOrd="0" destOrd="0" presId="urn:microsoft.com/office/officeart/2005/8/layout/radial1"/>
    <dgm:cxn modelId="{649D77D5-465D-4DB7-BEF7-77DDA6982417}" type="presOf" srcId="{422F9F77-CFA4-4D9A-9BED-37582ED52FAE}" destId="{F67A86B7-AE2A-48BB-A4A3-4BAFDFFAAEAE}" srcOrd="0" destOrd="0" presId="urn:microsoft.com/office/officeart/2005/8/layout/radial1"/>
    <dgm:cxn modelId="{CDA16EC1-7BF7-4B43-A900-AAF960AF4299}" srcId="{B7E7F26B-306E-417A-9307-0D7C438C954D}" destId="{637754B6-3E92-4997-915E-0E0D15B1D06A}" srcOrd="5" destOrd="0" parTransId="{5B7455E5-037D-4045-9FDA-96B727B41E56}" sibTransId="{BCE56C58-3F62-4CD2-A82D-108D13522241}"/>
    <dgm:cxn modelId="{B40B39EE-6BF7-4438-B6DB-D610B857D74D}" type="presOf" srcId="{B7E7F26B-306E-417A-9307-0D7C438C954D}" destId="{A2E2D4F6-FBCE-4C0C-B07F-C4F5A5C54424}" srcOrd="0" destOrd="0" presId="urn:microsoft.com/office/officeart/2005/8/layout/radial1"/>
    <dgm:cxn modelId="{79916ED5-A6BC-4172-848C-7E23FB94C6B7}" srcId="{B8046E37-606C-4591-926B-33ECB8E30246}" destId="{6B69F8E3-8311-4D27-9975-C24E8DF4760E}" srcOrd="1" destOrd="0" parTransId="{4DCC89C9-4C8A-4F3F-9990-DCC38BF92709}" sibTransId="{BA48A4C6-A073-45E8-B58E-3C3C7E5F4B7B}"/>
    <dgm:cxn modelId="{00E359D4-7DB9-406C-B58F-6E1066DA7691}" type="presOf" srcId="{B8046E37-606C-4591-926B-33ECB8E30246}" destId="{01AFC9DC-BB1D-40CF-991D-C30EB36326A1}" srcOrd="0" destOrd="0" presId="urn:microsoft.com/office/officeart/2005/8/layout/radial1"/>
    <dgm:cxn modelId="{ED460098-3B83-45DE-90FB-92CBC5C7BF84}" srcId="{B7E7F26B-306E-417A-9307-0D7C438C954D}" destId="{A6DCC43A-77D1-48A7-A935-5D095AB7B571}" srcOrd="7" destOrd="0" parTransId="{422F9F77-CFA4-4D9A-9BED-37582ED52FAE}" sibTransId="{61F8276B-FF82-411E-B4FA-DD0A94A26DA5}"/>
    <dgm:cxn modelId="{82CBEF8E-EC7E-4FDA-B3E0-A7564C639BC1}" srcId="{B7E7F26B-306E-417A-9307-0D7C438C954D}" destId="{91E8EE7A-BBF2-4F8F-970F-91F9799C2CD4}" srcOrd="3" destOrd="0" parTransId="{8FE37E35-8507-49F8-B43D-4301C0CBF060}" sibTransId="{054E95CE-908D-4370-AE95-A88491AB508F}"/>
    <dgm:cxn modelId="{F3808957-8995-47EC-BDE3-EB86C9C2EEEF}" type="presOf" srcId="{6F559D3B-689A-4037-B906-1B70E0BB4857}" destId="{4D392187-1ABC-402C-99A7-B9777DA25087}" srcOrd="0" destOrd="0" presId="urn:microsoft.com/office/officeart/2005/8/layout/radial1"/>
    <dgm:cxn modelId="{69286845-AB65-4B70-9E3F-DB7837E7EEEE}" type="presOf" srcId="{F90D5CEE-5927-49E3-BF51-AA4D0BFB1AD8}" destId="{74FAF878-89B2-4465-9F9B-A1B42AFE0265}" srcOrd="0" destOrd="0" presId="urn:microsoft.com/office/officeart/2005/8/layout/radial1"/>
    <dgm:cxn modelId="{D3FD1814-BE65-4504-8F28-BDEB70CD6D49}" type="presOf" srcId="{6AA01E7F-660A-4449-A54F-43D869034C05}" destId="{D5CAB120-786E-4FBA-9BF2-94E793E9BE81}" srcOrd="1" destOrd="0" presId="urn:microsoft.com/office/officeart/2005/8/layout/radial1"/>
    <dgm:cxn modelId="{584BC046-EF6B-4434-B35C-17165C0A967A}" type="presOf" srcId="{C397E045-4868-4DF2-B347-88484E3F299E}" destId="{2DA389FD-EB7E-4233-8DBC-E85F47E4F0EB}" srcOrd="0" destOrd="0" presId="urn:microsoft.com/office/officeart/2005/8/layout/radial1"/>
    <dgm:cxn modelId="{5C3BFA61-6B28-4A44-81A9-D48F5A8ED025}" type="presOf" srcId="{8FE37E35-8507-49F8-B43D-4301C0CBF060}" destId="{B5A57E13-EAB0-496F-A0B6-030274F0590B}" srcOrd="1" destOrd="0" presId="urn:microsoft.com/office/officeart/2005/8/layout/radial1"/>
    <dgm:cxn modelId="{87E8B475-B3BB-481D-9030-CCE210D870B3}" srcId="{B7E7F26B-306E-417A-9307-0D7C438C954D}" destId="{C397E045-4868-4DF2-B347-88484E3F299E}" srcOrd="2" destOrd="0" parTransId="{EE831A8F-1F39-42FC-BAF4-745EF3ADD7FD}" sibTransId="{8E1771E4-E0C8-4752-B2DF-46AE92992DD5}"/>
    <dgm:cxn modelId="{157811BD-5235-4723-A597-641E1082FB00}" type="presOf" srcId="{57248A3C-A788-483D-8F05-B708EE78FFB9}" destId="{409AE796-EDCF-4DF4-95A9-5F4DF5AEFF4E}" srcOrd="1" destOrd="0" presId="urn:microsoft.com/office/officeart/2005/8/layout/radial1"/>
    <dgm:cxn modelId="{B62D96B1-5A63-4E24-AAE8-E426CB762C88}" type="presParOf" srcId="{01AFC9DC-BB1D-40CF-991D-C30EB36326A1}" destId="{A2E2D4F6-FBCE-4C0C-B07F-C4F5A5C54424}" srcOrd="0" destOrd="0" presId="urn:microsoft.com/office/officeart/2005/8/layout/radial1"/>
    <dgm:cxn modelId="{3AF56F49-AE1B-4718-A052-05325758295F}" type="presParOf" srcId="{01AFC9DC-BB1D-40CF-991D-C30EB36326A1}" destId="{649C068A-7081-4B6A-BFC8-DCD3BA381FE3}" srcOrd="1" destOrd="0" presId="urn:microsoft.com/office/officeart/2005/8/layout/radial1"/>
    <dgm:cxn modelId="{104F44BD-6436-4FE3-9F2C-3BDED21E759F}" type="presParOf" srcId="{649C068A-7081-4B6A-BFC8-DCD3BA381FE3}" destId="{409AE796-EDCF-4DF4-95A9-5F4DF5AEFF4E}" srcOrd="0" destOrd="0" presId="urn:microsoft.com/office/officeart/2005/8/layout/radial1"/>
    <dgm:cxn modelId="{B8B262F2-E525-4613-B026-3C7A419E7D0E}" type="presParOf" srcId="{01AFC9DC-BB1D-40CF-991D-C30EB36326A1}" destId="{A7FAEB6E-C355-4B94-A05E-01E6F0E6A561}" srcOrd="2" destOrd="0" presId="urn:microsoft.com/office/officeart/2005/8/layout/radial1"/>
    <dgm:cxn modelId="{C19FA9CC-6A24-4253-96E4-EF03D8CED864}" type="presParOf" srcId="{01AFC9DC-BB1D-40CF-991D-C30EB36326A1}" destId="{4D392187-1ABC-402C-99A7-B9777DA25087}" srcOrd="3" destOrd="0" presId="urn:microsoft.com/office/officeart/2005/8/layout/radial1"/>
    <dgm:cxn modelId="{62A44BE3-4460-431B-B45B-EC9EA191A2B6}" type="presParOf" srcId="{4D392187-1ABC-402C-99A7-B9777DA25087}" destId="{1C220105-C279-4705-B53E-B9FE05B4B2B8}" srcOrd="0" destOrd="0" presId="urn:microsoft.com/office/officeart/2005/8/layout/radial1"/>
    <dgm:cxn modelId="{F0138655-AAD4-4B13-A81E-D2D4B3E8D79B}" type="presParOf" srcId="{01AFC9DC-BB1D-40CF-991D-C30EB36326A1}" destId="{74FAF878-89B2-4465-9F9B-A1B42AFE0265}" srcOrd="4" destOrd="0" presId="urn:microsoft.com/office/officeart/2005/8/layout/radial1"/>
    <dgm:cxn modelId="{939789C9-2855-4E03-AFB5-BF3A6E287D3C}" type="presParOf" srcId="{01AFC9DC-BB1D-40CF-991D-C30EB36326A1}" destId="{7E682ECB-4C30-4BEE-B19C-FB95EA616786}" srcOrd="5" destOrd="0" presId="urn:microsoft.com/office/officeart/2005/8/layout/radial1"/>
    <dgm:cxn modelId="{ADCCA72B-8CED-4A24-AB07-99A42C22B2D1}" type="presParOf" srcId="{7E682ECB-4C30-4BEE-B19C-FB95EA616786}" destId="{0A8E24D2-E9A4-4732-B332-4ED673A8E91B}" srcOrd="0" destOrd="0" presId="urn:microsoft.com/office/officeart/2005/8/layout/radial1"/>
    <dgm:cxn modelId="{AF514561-6737-4DC0-8056-E2A69CF382C2}" type="presParOf" srcId="{01AFC9DC-BB1D-40CF-991D-C30EB36326A1}" destId="{2DA389FD-EB7E-4233-8DBC-E85F47E4F0EB}" srcOrd="6" destOrd="0" presId="urn:microsoft.com/office/officeart/2005/8/layout/radial1"/>
    <dgm:cxn modelId="{6E178067-397B-48EF-AFA8-FCBBA3527975}" type="presParOf" srcId="{01AFC9DC-BB1D-40CF-991D-C30EB36326A1}" destId="{6809365D-6A1A-46C2-89A8-E06ADD217752}" srcOrd="7" destOrd="0" presId="urn:microsoft.com/office/officeart/2005/8/layout/radial1"/>
    <dgm:cxn modelId="{E153F461-5344-4B7D-B8D6-94C4B1573DBD}" type="presParOf" srcId="{6809365D-6A1A-46C2-89A8-E06ADD217752}" destId="{B5A57E13-EAB0-496F-A0B6-030274F0590B}" srcOrd="0" destOrd="0" presId="urn:microsoft.com/office/officeart/2005/8/layout/radial1"/>
    <dgm:cxn modelId="{1EECB7F1-C70F-45D9-B1A8-AAD98654B041}" type="presParOf" srcId="{01AFC9DC-BB1D-40CF-991D-C30EB36326A1}" destId="{550E6A65-9F85-47D4-819A-98C13F0A2B99}" srcOrd="8" destOrd="0" presId="urn:microsoft.com/office/officeart/2005/8/layout/radial1"/>
    <dgm:cxn modelId="{D559BF6F-EB5E-40B5-9F1C-BCB6F5532235}" type="presParOf" srcId="{01AFC9DC-BB1D-40CF-991D-C30EB36326A1}" destId="{824B27DB-A0A8-4BFB-96F5-766A12E27411}" srcOrd="9" destOrd="0" presId="urn:microsoft.com/office/officeart/2005/8/layout/radial1"/>
    <dgm:cxn modelId="{34DB0918-8A96-42E2-95B4-8E925E0F04A0}" type="presParOf" srcId="{824B27DB-A0A8-4BFB-96F5-766A12E27411}" destId="{D5CAB120-786E-4FBA-9BF2-94E793E9BE81}" srcOrd="0" destOrd="0" presId="urn:microsoft.com/office/officeart/2005/8/layout/radial1"/>
    <dgm:cxn modelId="{F7BB5F0F-EF84-4508-9A9C-E0256BFDCF77}" type="presParOf" srcId="{01AFC9DC-BB1D-40CF-991D-C30EB36326A1}" destId="{CCC9C12C-0DA9-4633-9800-B0A72BB34643}" srcOrd="10" destOrd="0" presId="urn:microsoft.com/office/officeart/2005/8/layout/radial1"/>
    <dgm:cxn modelId="{34DAE218-C566-4010-BBB0-15A42719C12C}" type="presParOf" srcId="{01AFC9DC-BB1D-40CF-991D-C30EB36326A1}" destId="{FF90BB5B-E426-46D8-9C42-1392411080BE}" srcOrd="11" destOrd="0" presId="urn:microsoft.com/office/officeart/2005/8/layout/radial1"/>
    <dgm:cxn modelId="{024AAE8E-D43E-42D6-9BD8-984DF9D93F50}" type="presParOf" srcId="{FF90BB5B-E426-46D8-9C42-1392411080BE}" destId="{332E8279-55A8-4345-9FA9-4ADC5070DBD5}" srcOrd="0" destOrd="0" presId="urn:microsoft.com/office/officeart/2005/8/layout/radial1"/>
    <dgm:cxn modelId="{318A8A55-C9F2-4190-A62B-299F12B198F6}" type="presParOf" srcId="{01AFC9DC-BB1D-40CF-991D-C30EB36326A1}" destId="{F63CCB4B-4F17-45FE-93AE-393CDFED879D}" srcOrd="12" destOrd="0" presId="urn:microsoft.com/office/officeart/2005/8/layout/radial1"/>
    <dgm:cxn modelId="{0E935EA6-9FB6-4F2C-959B-44F52A4162F6}" type="presParOf" srcId="{01AFC9DC-BB1D-40CF-991D-C30EB36326A1}" destId="{DEC11E9B-7D49-4AC3-914F-0ADA4DDAABBB}" srcOrd="13" destOrd="0" presId="urn:microsoft.com/office/officeart/2005/8/layout/radial1"/>
    <dgm:cxn modelId="{F3EC638C-5F8B-4AF8-BD8F-C86E2B3D3B63}" type="presParOf" srcId="{DEC11E9B-7D49-4AC3-914F-0ADA4DDAABBB}" destId="{24B9EBCB-5DD3-4D41-A8CD-980D95CFA074}" srcOrd="0" destOrd="0" presId="urn:microsoft.com/office/officeart/2005/8/layout/radial1"/>
    <dgm:cxn modelId="{BDFE3D36-ED9E-4FCF-A093-5D3BCCEB9C6C}" type="presParOf" srcId="{01AFC9DC-BB1D-40CF-991D-C30EB36326A1}" destId="{6BA528B9-314A-4940-AE5B-350BD719C5B4}" srcOrd="14" destOrd="0" presId="urn:microsoft.com/office/officeart/2005/8/layout/radial1"/>
    <dgm:cxn modelId="{3EF058EC-7B20-4E63-B302-AD39D7AA286C}" type="presParOf" srcId="{01AFC9DC-BB1D-40CF-991D-C30EB36326A1}" destId="{F67A86B7-AE2A-48BB-A4A3-4BAFDFFAAEAE}" srcOrd="15" destOrd="0" presId="urn:microsoft.com/office/officeart/2005/8/layout/radial1"/>
    <dgm:cxn modelId="{1A30B61F-5890-446E-AB05-2C07E95334CD}" type="presParOf" srcId="{F67A86B7-AE2A-48BB-A4A3-4BAFDFFAAEAE}" destId="{3578D01F-4F38-4127-9B2A-A5FCAD58CC34}" srcOrd="0" destOrd="0" presId="urn:microsoft.com/office/officeart/2005/8/layout/radial1"/>
    <dgm:cxn modelId="{06D824BF-B05F-4E6B-9799-E73B6D830C5A}" type="presParOf" srcId="{01AFC9DC-BB1D-40CF-991D-C30EB36326A1}" destId="{FC4353BB-F56D-46C4-AAF1-3E72A3DEA8A6}" srcOrd="16" destOrd="0" presId="urn:microsoft.com/office/officeart/2005/8/layout/radial1"/>
  </dgm:cxnLst>
  <dgm:bg/>
  <dgm:whole/>
  <dgm:extLst>
    <a:ext uri="http://schemas.microsoft.com/office/drawing/2008/diagram">
      <dsp:dataModelExt xmlns:dsp="http://schemas.microsoft.com/office/drawing/2008/diagram" xmlns="" relId="rId5"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ED5A51F-212F-41EB-B057-3C51B46F9EBC}" type="doc">
      <dgm:prSet loTypeId="urn:microsoft.com/office/officeart/2005/8/layout/radial1" loCatId="cycle" qsTypeId="urn:microsoft.com/office/officeart/2005/8/quickstyle/simple1" qsCatId="simple" csTypeId="urn:microsoft.com/office/officeart/2005/8/colors/colorful1#2" csCatId="colorful" phldr="1"/>
      <dgm:spPr/>
      <dgm:t>
        <a:bodyPr/>
        <a:lstStyle/>
        <a:p>
          <a:endParaRPr lang="fr-FR"/>
        </a:p>
      </dgm:t>
    </dgm:pt>
    <dgm:pt modelId="{46BBB9A9-116D-443C-BD7C-C7708D93E509}">
      <dgm:prSet phldrT="[Texte]"/>
      <dgm:spPr/>
      <dgm:t>
        <a:bodyPr/>
        <a:lstStyle/>
        <a:p>
          <a:r>
            <a:rPr lang="fr-FR" dirty="0" smtClean="0"/>
            <a:t>Qualité et actualité de l’analyse des spécificités de l’UC/réseau </a:t>
          </a:r>
          <a:endParaRPr lang="fr-FR" dirty="0"/>
        </a:p>
      </dgm:t>
    </dgm:pt>
    <dgm:pt modelId="{311F17B9-D83B-4758-9E05-2BEA52582491}" type="parTrans" cxnId="{6ACB4A95-A047-4ED7-81EA-A75D199A5839}">
      <dgm:prSet/>
      <dgm:spPr/>
      <dgm:t>
        <a:bodyPr/>
        <a:lstStyle/>
        <a:p>
          <a:endParaRPr lang="fr-FR"/>
        </a:p>
      </dgm:t>
    </dgm:pt>
    <dgm:pt modelId="{122CD133-104B-4ECC-B1E5-B646F4827D7A}" type="sibTrans" cxnId="{6ACB4A95-A047-4ED7-81EA-A75D199A5839}">
      <dgm:prSet/>
      <dgm:spPr/>
      <dgm:t>
        <a:bodyPr/>
        <a:lstStyle/>
        <a:p>
          <a:endParaRPr lang="fr-FR"/>
        </a:p>
      </dgm:t>
    </dgm:pt>
    <dgm:pt modelId="{B4587E62-5306-4F49-9F54-26A0700D4AEA}">
      <dgm:prSet phldrT="[Texte]"/>
      <dgm:spPr/>
      <dgm:t>
        <a:bodyPr/>
        <a:lstStyle/>
        <a:p>
          <a:r>
            <a:rPr lang="fr-FR" dirty="0" smtClean="0"/>
            <a:t>Mobilise des données, des informations </a:t>
          </a:r>
          <a:endParaRPr lang="fr-FR" dirty="0"/>
        </a:p>
      </dgm:t>
    </dgm:pt>
    <dgm:pt modelId="{D46C9622-37EF-442F-B021-D5CE59C160F3}" type="parTrans" cxnId="{419F99B1-8929-44EA-B2C6-566AA99BED3F}">
      <dgm:prSet/>
      <dgm:spPr/>
      <dgm:t>
        <a:bodyPr/>
        <a:lstStyle/>
        <a:p>
          <a:endParaRPr lang="fr-FR"/>
        </a:p>
      </dgm:t>
    </dgm:pt>
    <dgm:pt modelId="{2DFE5F02-6776-42C1-BD3F-F352840A903E}" type="sibTrans" cxnId="{419F99B1-8929-44EA-B2C6-566AA99BED3F}">
      <dgm:prSet/>
      <dgm:spPr/>
      <dgm:t>
        <a:bodyPr/>
        <a:lstStyle/>
        <a:p>
          <a:endParaRPr lang="fr-FR"/>
        </a:p>
      </dgm:t>
    </dgm:pt>
    <dgm:pt modelId="{C0194A16-AAE0-4A47-8DC1-323918EB58E2}">
      <dgm:prSet phldrT="[Texte]"/>
      <dgm:spPr/>
      <dgm:t>
        <a:bodyPr/>
        <a:lstStyle/>
        <a:p>
          <a:r>
            <a:rPr lang="fr-FR" dirty="0" smtClean="0"/>
            <a:t>Analyse </a:t>
          </a:r>
          <a:endParaRPr lang="fr-FR" dirty="0"/>
        </a:p>
      </dgm:t>
    </dgm:pt>
    <dgm:pt modelId="{D78B7534-1D29-4B44-9D3B-DAD0E6C3A0D9}" type="parTrans" cxnId="{5058F4E5-AB7E-4570-B3D2-D99095A7C179}">
      <dgm:prSet/>
      <dgm:spPr/>
      <dgm:t>
        <a:bodyPr/>
        <a:lstStyle/>
        <a:p>
          <a:endParaRPr lang="fr-FR"/>
        </a:p>
      </dgm:t>
    </dgm:pt>
    <dgm:pt modelId="{1C45403C-29D0-4D40-9C0F-1F71B5B7657F}" type="sibTrans" cxnId="{5058F4E5-AB7E-4570-B3D2-D99095A7C179}">
      <dgm:prSet/>
      <dgm:spPr/>
      <dgm:t>
        <a:bodyPr/>
        <a:lstStyle/>
        <a:p>
          <a:endParaRPr lang="fr-FR"/>
        </a:p>
      </dgm:t>
    </dgm:pt>
    <dgm:pt modelId="{3F21A929-11AF-45EA-98A9-3A210EC6378A}">
      <dgm:prSet phldrT="[Texte]"/>
      <dgm:spPr/>
      <dgm:t>
        <a:bodyPr/>
        <a:lstStyle/>
        <a:p>
          <a:r>
            <a:rPr lang="fr-FR" dirty="0" smtClean="0"/>
            <a:t>Utilise démarche et méthodes </a:t>
          </a:r>
          <a:endParaRPr lang="fr-FR" dirty="0"/>
        </a:p>
      </dgm:t>
    </dgm:pt>
    <dgm:pt modelId="{94F43E9E-8D0C-407F-8D35-D5E63E797787}" type="parTrans" cxnId="{E82AC3D3-5721-43C8-BE90-82826CF7A9F0}">
      <dgm:prSet/>
      <dgm:spPr/>
      <dgm:t>
        <a:bodyPr/>
        <a:lstStyle/>
        <a:p>
          <a:endParaRPr lang="fr-FR"/>
        </a:p>
      </dgm:t>
    </dgm:pt>
    <dgm:pt modelId="{CCC5CC9B-EEE1-4B11-AE61-15AA7F18F985}" type="sibTrans" cxnId="{E82AC3D3-5721-43C8-BE90-82826CF7A9F0}">
      <dgm:prSet/>
      <dgm:spPr/>
      <dgm:t>
        <a:bodyPr/>
        <a:lstStyle/>
        <a:p>
          <a:endParaRPr lang="fr-FR"/>
        </a:p>
      </dgm:t>
    </dgm:pt>
    <dgm:pt modelId="{0C49266E-81B5-4B0A-8CCF-D7FC3DCE23E5}">
      <dgm:prSet phldrT="[Texte]"/>
      <dgm:spPr/>
      <dgm:t>
        <a:bodyPr/>
        <a:lstStyle/>
        <a:p>
          <a:r>
            <a:rPr lang="fr-FR" dirty="0" smtClean="0"/>
            <a:t>Mobilise outils et moyens </a:t>
          </a:r>
          <a:endParaRPr lang="fr-FR" dirty="0"/>
        </a:p>
      </dgm:t>
    </dgm:pt>
    <dgm:pt modelId="{9EEB6951-3D77-4DD3-827B-1D2F8D39E625}" type="parTrans" cxnId="{5BE26EFE-2386-48E6-B643-01404FECA06B}">
      <dgm:prSet/>
      <dgm:spPr/>
      <dgm:t>
        <a:bodyPr/>
        <a:lstStyle/>
        <a:p>
          <a:endParaRPr lang="fr-FR"/>
        </a:p>
      </dgm:t>
    </dgm:pt>
    <dgm:pt modelId="{8107D064-A55D-4EB2-A32D-8034C8F48623}" type="sibTrans" cxnId="{5BE26EFE-2386-48E6-B643-01404FECA06B}">
      <dgm:prSet/>
      <dgm:spPr/>
      <dgm:t>
        <a:bodyPr/>
        <a:lstStyle/>
        <a:p>
          <a:endParaRPr lang="fr-FR"/>
        </a:p>
      </dgm:t>
    </dgm:pt>
    <dgm:pt modelId="{51C021DE-A13A-4292-BF10-B35FACECF58B}">
      <dgm:prSet phldrT="[Texte]"/>
      <dgm:spPr/>
      <dgm:t>
        <a:bodyPr/>
        <a:lstStyle/>
        <a:p>
          <a:r>
            <a:rPr lang="fr-FR" dirty="0" smtClean="0"/>
            <a:t>Repère des implications</a:t>
          </a:r>
          <a:endParaRPr lang="fr-FR" dirty="0"/>
        </a:p>
      </dgm:t>
    </dgm:pt>
    <dgm:pt modelId="{35E5E095-0F14-4E9A-8BCA-0239F2E6A103}" type="parTrans" cxnId="{DDD95CCB-8E05-4AE3-BDD8-20EA30245097}">
      <dgm:prSet/>
      <dgm:spPr/>
      <dgm:t>
        <a:bodyPr/>
        <a:lstStyle/>
        <a:p>
          <a:endParaRPr lang="fr-FR"/>
        </a:p>
      </dgm:t>
    </dgm:pt>
    <dgm:pt modelId="{89872DF6-9152-46EA-BECD-51B73A894DAB}" type="sibTrans" cxnId="{DDD95CCB-8E05-4AE3-BDD8-20EA30245097}">
      <dgm:prSet/>
      <dgm:spPr/>
      <dgm:t>
        <a:bodyPr/>
        <a:lstStyle/>
        <a:p>
          <a:endParaRPr lang="fr-FR"/>
        </a:p>
      </dgm:t>
    </dgm:pt>
    <dgm:pt modelId="{7E9942B0-41AA-405F-94EC-F0CEB19D44D1}">
      <dgm:prSet phldrT="[Texte]"/>
      <dgm:spPr/>
      <dgm:t>
        <a:bodyPr/>
        <a:lstStyle/>
        <a:p>
          <a:r>
            <a:rPr lang="fr-FR" dirty="0" smtClean="0"/>
            <a:t>Argumente ses choix</a:t>
          </a:r>
          <a:endParaRPr lang="fr-FR" dirty="0"/>
        </a:p>
      </dgm:t>
    </dgm:pt>
    <dgm:pt modelId="{BD5C0BD0-89C1-4689-B454-B951FE203895}" type="parTrans" cxnId="{BF253BAB-58CC-4CB0-A1E9-BA408F7341EF}">
      <dgm:prSet/>
      <dgm:spPr/>
      <dgm:t>
        <a:bodyPr/>
        <a:lstStyle/>
        <a:p>
          <a:endParaRPr lang="fr-FR"/>
        </a:p>
      </dgm:t>
    </dgm:pt>
    <dgm:pt modelId="{EA12F088-D66D-4C7E-A41D-D45EC9422D46}" type="sibTrans" cxnId="{BF253BAB-58CC-4CB0-A1E9-BA408F7341EF}">
      <dgm:prSet/>
      <dgm:spPr/>
      <dgm:t>
        <a:bodyPr/>
        <a:lstStyle/>
        <a:p>
          <a:endParaRPr lang="fr-FR"/>
        </a:p>
      </dgm:t>
    </dgm:pt>
    <dgm:pt modelId="{EF21B7EA-DE14-4A25-BE9E-3140D6254ABF}" type="pres">
      <dgm:prSet presAssocID="{7ED5A51F-212F-41EB-B057-3C51B46F9EBC}" presName="cycle" presStyleCnt="0">
        <dgm:presLayoutVars>
          <dgm:chMax val="1"/>
          <dgm:dir/>
          <dgm:animLvl val="ctr"/>
          <dgm:resizeHandles val="exact"/>
        </dgm:presLayoutVars>
      </dgm:prSet>
      <dgm:spPr/>
      <dgm:t>
        <a:bodyPr/>
        <a:lstStyle/>
        <a:p>
          <a:endParaRPr lang="fr-FR"/>
        </a:p>
      </dgm:t>
    </dgm:pt>
    <dgm:pt modelId="{07F6436D-22BD-4A78-A961-6DB8CC282097}" type="pres">
      <dgm:prSet presAssocID="{46BBB9A9-116D-443C-BD7C-C7708D93E509}" presName="centerShape" presStyleLbl="node0" presStyleIdx="0" presStyleCnt="1"/>
      <dgm:spPr/>
      <dgm:t>
        <a:bodyPr/>
        <a:lstStyle/>
        <a:p>
          <a:endParaRPr lang="fr-FR"/>
        </a:p>
      </dgm:t>
    </dgm:pt>
    <dgm:pt modelId="{75F3167C-82EB-4271-B340-49CC162656A1}" type="pres">
      <dgm:prSet presAssocID="{D46C9622-37EF-442F-B021-D5CE59C160F3}" presName="Name9" presStyleLbl="parChTrans1D2" presStyleIdx="0" presStyleCnt="6"/>
      <dgm:spPr/>
      <dgm:t>
        <a:bodyPr/>
        <a:lstStyle/>
        <a:p>
          <a:endParaRPr lang="fr-FR"/>
        </a:p>
      </dgm:t>
    </dgm:pt>
    <dgm:pt modelId="{5F875256-6EB2-4148-B2D1-FB767F08E3EC}" type="pres">
      <dgm:prSet presAssocID="{D46C9622-37EF-442F-B021-D5CE59C160F3}" presName="connTx" presStyleLbl="parChTrans1D2" presStyleIdx="0" presStyleCnt="6"/>
      <dgm:spPr/>
      <dgm:t>
        <a:bodyPr/>
        <a:lstStyle/>
        <a:p>
          <a:endParaRPr lang="fr-FR"/>
        </a:p>
      </dgm:t>
    </dgm:pt>
    <dgm:pt modelId="{1AAF4237-26FC-4B77-A555-03309F087785}" type="pres">
      <dgm:prSet presAssocID="{B4587E62-5306-4F49-9F54-26A0700D4AEA}" presName="node" presStyleLbl="node1" presStyleIdx="0" presStyleCnt="6">
        <dgm:presLayoutVars>
          <dgm:bulletEnabled val="1"/>
        </dgm:presLayoutVars>
      </dgm:prSet>
      <dgm:spPr/>
      <dgm:t>
        <a:bodyPr/>
        <a:lstStyle/>
        <a:p>
          <a:endParaRPr lang="fr-FR"/>
        </a:p>
      </dgm:t>
    </dgm:pt>
    <dgm:pt modelId="{95BEA53B-B814-4444-9DDE-0CC86DC2F718}" type="pres">
      <dgm:prSet presAssocID="{D78B7534-1D29-4B44-9D3B-DAD0E6C3A0D9}" presName="Name9" presStyleLbl="parChTrans1D2" presStyleIdx="1" presStyleCnt="6"/>
      <dgm:spPr/>
      <dgm:t>
        <a:bodyPr/>
        <a:lstStyle/>
        <a:p>
          <a:endParaRPr lang="fr-FR"/>
        </a:p>
      </dgm:t>
    </dgm:pt>
    <dgm:pt modelId="{FE0F430C-85AC-4D9C-8376-B3C36ABCF3C2}" type="pres">
      <dgm:prSet presAssocID="{D78B7534-1D29-4B44-9D3B-DAD0E6C3A0D9}" presName="connTx" presStyleLbl="parChTrans1D2" presStyleIdx="1" presStyleCnt="6"/>
      <dgm:spPr/>
      <dgm:t>
        <a:bodyPr/>
        <a:lstStyle/>
        <a:p>
          <a:endParaRPr lang="fr-FR"/>
        </a:p>
      </dgm:t>
    </dgm:pt>
    <dgm:pt modelId="{7CBBE366-36FC-434C-877D-6C61CED948C1}" type="pres">
      <dgm:prSet presAssocID="{C0194A16-AAE0-4A47-8DC1-323918EB58E2}" presName="node" presStyleLbl="node1" presStyleIdx="1" presStyleCnt="6">
        <dgm:presLayoutVars>
          <dgm:bulletEnabled val="1"/>
        </dgm:presLayoutVars>
      </dgm:prSet>
      <dgm:spPr/>
      <dgm:t>
        <a:bodyPr/>
        <a:lstStyle/>
        <a:p>
          <a:endParaRPr lang="fr-FR"/>
        </a:p>
      </dgm:t>
    </dgm:pt>
    <dgm:pt modelId="{D3229C43-7525-4836-B338-5FEC7499AB88}" type="pres">
      <dgm:prSet presAssocID="{94F43E9E-8D0C-407F-8D35-D5E63E797787}" presName="Name9" presStyleLbl="parChTrans1D2" presStyleIdx="2" presStyleCnt="6"/>
      <dgm:spPr/>
      <dgm:t>
        <a:bodyPr/>
        <a:lstStyle/>
        <a:p>
          <a:endParaRPr lang="fr-FR"/>
        </a:p>
      </dgm:t>
    </dgm:pt>
    <dgm:pt modelId="{466766C8-88AC-4C4B-A840-91DA4B652DC7}" type="pres">
      <dgm:prSet presAssocID="{94F43E9E-8D0C-407F-8D35-D5E63E797787}" presName="connTx" presStyleLbl="parChTrans1D2" presStyleIdx="2" presStyleCnt="6"/>
      <dgm:spPr/>
      <dgm:t>
        <a:bodyPr/>
        <a:lstStyle/>
        <a:p>
          <a:endParaRPr lang="fr-FR"/>
        </a:p>
      </dgm:t>
    </dgm:pt>
    <dgm:pt modelId="{5FDD0B5A-6AC0-405F-BE40-8158CCE7D970}" type="pres">
      <dgm:prSet presAssocID="{3F21A929-11AF-45EA-98A9-3A210EC6378A}" presName="node" presStyleLbl="node1" presStyleIdx="2" presStyleCnt="6">
        <dgm:presLayoutVars>
          <dgm:bulletEnabled val="1"/>
        </dgm:presLayoutVars>
      </dgm:prSet>
      <dgm:spPr/>
      <dgm:t>
        <a:bodyPr/>
        <a:lstStyle/>
        <a:p>
          <a:endParaRPr lang="fr-FR"/>
        </a:p>
      </dgm:t>
    </dgm:pt>
    <dgm:pt modelId="{EC037080-D53C-44C7-90C1-0C641CD94FE7}" type="pres">
      <dgm:prSet presAssocID="{9EEB6951-3D77-4DD3-827B-1D2F8D39E625}" presName="Name9" presStyleLbl="parChTrans1D2" presStyleIdx="3" presStyleCnt="6"/>
      <dgm:spPr/>
      <dgm:t>
        <a:bodyPr/>
        <a:lstStyle/>
        <a:p>
          <a:endParaRPr lang="fr-FR"/>
        </a:p>
      </dgm:t>
    </dgm:pt>
    <dgm:pt modelId="{4FDED64F-DF34-4861-AFA0-3C824F6BC440}" type="pres">
      <dgm:prSet presAssocID="{9EEB6951-3D77-4DD3-827B-1D2F8D39E625}" presName="connTx" presStyleLbl="parChTrans1D2" presStyleIdx="3" presStyleCnt="6"/>
      <dgm:spPr/>
      <dgm:t>
        <a:bodyPr/>
        <a:lstStyle/>
        <a:p>
          <a:endParaRPr lang="fr-FR"/>
        </a:p>
      </dgm:t>
    </dgm:pt>
    <dgm:pt modelId="{699421A2-5773-4510-A515-27FDD7F89FB9}" type="pres">
      <dgm:prSet presAssocID="{0C49266E-81B5-4B0A-8CCF-D7FC3DCE23E5}" presName="node" presStyleLbl="node1" presStyleIdx="3" presStyleCnt="6">
        <dgm:presLayoutVars>
          <dgm:bulletEnabled val="1"/>
        </dgm:presLayoutVars>
      </dgm:prSet>
      <dgm:spPr/>
      <dgm:t>
        <a:bodyPr/>
        <a:lstStyle/>
        <a:p>
          <a:endParaRPr lang="fr-FR"/>
        </a:p>
      </dgm:t>
    </dgm:pt>
    <dgm:pt modelId="{0F4C53C8-33FF-4EA3-93E1-22283CAAD177}" type="pres">
      <dgm:prSet presAssocID="{35E5E095-0F14-4E9A-8BCA-0239F2E6A103}" presName="Name9" presStyleLbl="parChTrans1D2" presStyleIdx="4" presStyleCnt="6"/>
      <dgm:spPr/>
      <dgm:t>
        <a:bodyPr/>
        <a:lstStyle/>
        <a:p>
          <a:endParaRPr lang="fr-FR"/>
        </a:p>
      </dgm:t>
    </dgm:pt>
    <dgm:pt modelId="{36955775-2754-4966-8602-D7A6CD5B15A9}" type="pres">
      <dgm:prSet presAssocID="{35E5E095-0F14-4E9A-8BCA-0239F2E6A103}" presName="connTx" presStyleLbl="parChTrans1D2" presStyleIdx="4" presStyleCnt="6"/>
      <dgm:spPr/>
      <dgm:t>
        <a:bodyPr/>
        <a:lstStyle/>
        <a:p>
          <a:endParaRPr lang="fr-FR"/>
        </a:p>
      </dgm:t>
    </dgm:pt>
    <dgm:pt modelId="{7459DD1D-B8C9-4E17-A50D-C419678E9394}" type="pres">
      <dgm:prSet presAssocID="{51C021DE-A13A-4292-BF10-B35FACECF58B}" presName="node" presStyleLbl="node1" presStyleIdx="4" presStyleCnt="6">
        <dgm:presLayoutVars>
          <dgm:bulletEnabled val="1"/>
        </dgm:presLayoutVars>
      </dgm:prSet>
      <dgm:spPr/>
      <dgm:t>
        <a:bodyPr/>
        <a:lstStyle/>
        <a:p>
          <a:endParaRPr lang="fr-FR"/>
        </a:p>
      </dgm:t>
    </dgm:pt>
    <dgm:pt modelId="{FF9D1B35-1D12-45B9-B088-FE718193A40A}" type="pres">
      <dgm:prSet presAssocID="{BD5C0BD0-89C1-4689-B454-B951FE203895}" presName="Name9" presStyleLbl="parChTrans1D2" presStyleIdx="5" presStyleCnt="6"/>
      <dgm:spPr/>
      <dgm:t>
        <a:bodyPr/>
        <a:lstStyle/>
        <a:p>
          <a:endParaRPr lang="fr-FR"/>
        </a:p>
      </dgm:t>
    </dgm:pt>
    <dgm:pt modelId="{EECCB070-371D-4A48-B102-7154D03202F7}" type="pres">
      <dgm:prSet presAssocID="{BD5C0BD0-89C1-4689-B454-B951FE203895}" presName="connTx" presStyleLbl="parChTrans1D2" presStyleIdx="5" presStyleCnt="6"/>
      <dgm:spPr/>
      <dgm:t>
        <a:bodyPr/>
        <a:lstStyle/>
        <a:p>
          <a:endParaRPr lang="fr-FR"/>
        </a:p>
      </dgm:t>
    </dgm:pt>
    <dgm:pt modelId="{2F1CEC98-342F-4B52-90C7-986B3DEA6855}" type="pres">
      <dgm:prSet presAssocID="{7E9942B0-41AA-405F-94EC-F0CEB19D44D1}" presName="node" presStyleLbl="node1" presStyleIdx="5" presStyleCnt="6">
        <dgm:presLayoutVars>
          <dgm:bulletEnabled val="1"/>
        </dgm:presLayoutVars>
      </dgm:prSet>
      <dgm:spPr/>
      <dgm:t>
        <a:bodyPr/>
        <a:lstStyle/>
        <a:p>
          <a:endParaRPr lang="fr-FR"/>
        </a:p>
      </dgm:t>
    </dgm:pt>
  </dgm:ptLst>
  <dgm:cxnLst>
    <dgm:cxn modelId="{6BFE6338-2A98-44F5-9B73-98B142A11665}" type="presOf" srcId="{35E5E095-0F14-4E9A-8BCA-0239F2E6A103}" destId="{0F4C53C8-33FF-4EA3-93E1-22283CAAD177}" srcOrd="0" destOrd="0" presId="urn:microsoft.com/office/officeart/2005/8/layout/radial1"/>
    <dgm:cxn modelId="{BF253BAB-58CC-4CB0-A1E9-BA408F7341EF}" srcId="{46BBB9A9-116D-443C-BD7C-C7708D93E509}" destId="{7E9942B0-41AA-405F-94EC-F0CEB19D44D1}" srcOrd="5" destOrd="0" parTransId="{BD5C0BD0-89C1-4689-B454-B951FE203895}" sibTransId="{EA12F088-D66D-4C7E-A41D-D45EC9422D46}"/>
    <dgm:cxn modelId="{E82AC3D3-5721-43C8-BE90-82826CF7A9F0}" srcId="{46BBB9A9-116D-443C-BD7C-C7708D93E509}" destId="{3F21A929-11AF-45EA-98A9-3A210EC6378A}" srcOrd="2" destOrd="0" parTransId="{94F43E9E-8D0C-407F-8D35-D5E63E797787}" sibTransId="{CCC5CC9B-EEE1-4B11-AE61-15AA7F18F985}"/>
    <dgm:cxn modelId="{655C2EA7-B1B1-4853-B1AD-1F74463D5387}" type="presOf" srcId="{B4587E62-5306-4F49-9F54-26A0700D4AEA}" destId="{1AAF4237-26FC-4B77-A555-03309F087785}" srcOrd="0" destOrd="0" presId="urn:microsoft.com/office/officeart/2005/8/layout/radial1"/>
    <dgm:cxn modelId="{F586B449-A327-40C8-89FF-250EBB8BCC47}" type="presOf" srcId="{BD5C0BD0-89C1-4689-B454-B951FE203895}" destId="{FF9D1B35-1D12-45B9-B088-FE718193A40A}" srcOrd="0" destOrd="0" presId="urn:microsoft.com/office/officeart/2005/8/layout/radial1"/>
    <dgm:cxn modelId="{7D9E0B7A-648B-4C8F-8B27-AF1164E408D7}" type="presOf" srcId="{7E9942B0-41AA-405F-94EC-F0CEB19D44D1}" destId="{2F1CEC98-342F-4B52-90C7-986B3DEA6855}" srcOrd="0" destOrd="0" presId="urn:microsoft.com/office/officeart/2005/8/layout/radial1"/>
    <dgm:cxn modelId="{711C4397-CED4-45CC-813E-3D4E91ED578A}" type="presOf" srcId="{BD5C0BD0-89C1-4689-B454-B951FE203895}" destId="{EECCB070-371D-4A48-B102-7154D03202F7}" srcOrd="1" destOrd="0" presId="urn:microsoft.com/office/officeart/2005/8/layout/radial1"/>
    <dgm:cxn modelId="{C2D5F413-5C05-4A8A-B6B3-1EB7CE0DF158}" type="presOf" srcId="{94F43E9E-8D0C-407F-8D35-D5E63E797787}" destId="{D3229C43-7525-4836-B338-5FEC7499AB88}" srcOrd="0" destOrd="0" presId="urn:microsoft.com/office/officeart/2005/8/layout/radial1"/>
    <dgm:cxn modelId="{CE1EF6FD-D3F3-4647-95F6-BAE62962AC9D}" type="presOf" srcId="{9EEB6951-3D77-4DD3-827B-1D2F8D39E625}" destId="{4FDED64F-DF34-4861-AFA0-3C824F6BC440}" srcOrd="1" destOrd="0" presId="urn:microsoft.com/office/officeart/2005/8/layout/radial1"/>
    <dgm:cxn modelId="{B1D77EAF-2F8C-4FD9-B5A2-152C458EC9F9}" type="presOf" srcId="{0C49266E-81B5-4B0A-8CCF-D7FC3DCE23E5}" destId="{699421A2-5773-4510-A515-27FDD7F89FB9}" srcOrd="0" destOrd="0" presId="urn:microsoft.com/office/officeart/2005/8/layout/radial1"/>
    <dgm:cxn modelId="{E35C5808-2AB2-4C62-B0FE-07588B661818}" type="presOf" srcId="{C0194A16-AAE0-4A47-8DC1-323918EB58E2}" destId="{7CBBE366-36FC-434C-877D-6C61CED948C1}" srcOrd="0" destOrd="0" presId="urn:microsoft.com/office/officeart/2005/8/layout/radial1"/>
    <dgm:cxn modelId="{419F99B1-8929-44EA-B2C6-566AA99BED3F}" srcId="{46BBB9A9-116D-443C-BD7C-C7708D93E509}" destId="{B4587E62-5306-4F49-9F54-26A0700D4AEA}" srcOrd="0" destOrd="0" parTransId="{D46C9622-37EF-442F-B021-D5CE59C160F3}" sibTransId="{2DFE5F02-6776-42C1-BD3F-F352840A903E}"/>
    <dgm:cxn modelId="{BC98B8F1-E544-4CDC-AE15-5F414DDAF0F5}" type="presOf" srcId="{35E5E095-0F14-4E9A-8BCA-0239F2E6A103}" destId="{36955775-2754-4966-8602-D7A6CD5B15A9}" srcOrd="1" destOrd="0" presId="urn:microsoft.com/office/officeart/2005/8/layout/radial1"/>
    <dgm:cxn modelId="{2C89E274-CA35-4F7C-802B-ABAB5CB635FD}" type="presOf" srcId="{D78B7534-1D29-4B44-9D3B-DAD0E6C3A0D9}" destId="{95BEA53B-B814-4444-9DDE-0CC86DC2F718}" srcOrd="0" destOrd="0" presId="urn:microsoft.com/office/officeart/2005/8/layout/radial1"/>
    <dgm:cxn modelId="{85C6896B-475F-47B2-A681-706DB6475932}" type="presOf" srcId="{D46C9622-37EF-442F-B021-D5CE59C160F3}" destId="{75F3167C-82EB-4271-B340-49CC162656A1}" srcOrd="0" destOrd="0" presId="urn:microsoft.com/office/officeart/2005/8/layout/radial1"/>
    <dgm:cxn modelId="{169F705C-257F-477C-ABE5-C6838FE5FF67}" type="presOf" srcId="{51C021DE-A13A-4292-BF10-B35FACECF58B}" destId="{7459DD1D-B8C9-4E17-A50D-C419678E9394}" srcOrd="0" destOrd="0" presId="urn:microsoft.com/office/officeart/2005/8/layout/radial1"/>
    <dgm:cxn modelId="{6049A092-5B5D-41EC-9709-A4E8523069F6}" type="presOf" srcId="{7ED5A51F-212F-41EB-B057-3C51B46F9EBC}" destId="{EF21B7EA-DE14-4A25-BE9E-3140D6254ABF}" srcOrd="0" destOrd="0" presId="urn:microsoft.com/office/officeart/2005/8/layout/radial1"/>
    <dgm:cxn modelId="{53041159-102A-4264-AE86-4390604515C2}" type="presOf" srcId="{3F21A929-11AF-45EA-98A9-3A210EC6378A}" destId="{5FDD0B5A-6AC0-405F-BE40-8158CCE7D970}" srcOrd="0" destOrd="0" presId="urn:microsoft.com/office/officeart/2005/8/layout/radial1"/>
    <dgm:cxn modelId="{5058F4E5-AB7E-4570-B3D2-D99095A7C179}" srcId="{46BBB9A9-116D-443C-BD7C-C7708D93E509}" destId="{C0194A16-AAE0-4A47-8DC1-323918EB58E2}" srcOrd="1" destOrd="0" parTransId="{D78B7534-1D29-4B44-9D3B-DAD0E6C3A0D9}" sibTransId="{1C45403C-29D0-4D40-9C0F-1F71B5B7657F}"/>
    <dgm:cxn modelId="{F749D367-E575-43AF-BCFF-2D68BC8C6FE5}" type="presOf" srcId="{94F43E9E-8D0C-407F-8D35-D5E63E797787}" destId="{466766C8-88AC-4C4B-A840-91DA4B652DC7}" srcOrd="1" destOrd="0" presId="urn:microsoft.com/office/officeart/2005/8/layout/radial1"/>
    <dgm:cxn modelId="{6ACB4A95-A047-4ED7-81EA-A75D199A5839}" srcId="{7ED5A51F-212F-41EB-B057-3C51B46F9EBC}" destId="{46BBB9A9-116D-443C-BD7C-C7708D93E509}" srcOrd="0" destOrd="0" parTransId="{311F17B9-D83B-4758-9E05-2BEA52582491}" sibTransId="{122CD133-104B-4ECC-B1E5-B646F4827D7A}"/>
    <dgm:cxn modelId="{5BE26EFE-2386-48E6-B643-01404FECA06B}" srcId="{46BBB9A9-116D-443C-BD7C-C7708D93E509}" destId="{0C49266E-81B5-4B0A-8CCF-D7FC3DCE23E5}" srcOrd="3" destOrd="0" parTransId="{9EEB6951-3D77-4DD3-827B-1D2F8D39E625}" sibTransId="{8107D064-A55D-4EB2-A32D-8034C8F48623}"/>
    <dgm:cxn modelId="{7D132D9C-FFB1-4627-9A5B-7622CC915154}" type="presOf" srcId="{9EEB6951-3D77-4DD3-827B-1D2F8D39E625}" destId="{EC037080-D53C-44C7-90C1-0C641CD94FE7}" srcOrd="0" destOrd="0" presId="urn:microsoft.com/office/officeart/2005/8/layout/radial1"/>
    <dgm:cxn modelId="{2FCF4E80-C562-4A15-AE25-0FCDE8390839}" type="presOf" srcId="{D78B7534-1D29-4B44-9D3B-DAD0E6C3A0D9}" destId="{FE0F430C-85AC-4D9C-8376-B3C36ABCF3C2}" srcOrd="1" destOrd="0" presId="urn:microsoft.com/office/officeart/2005/8/layout/radial1"/>
    <dgm:cxn modelId="{DDD95CCB-8E05-4AE3-BDD8-20EA30245097}" srcId="{46BBB9A9-116D-443C-BD7C-C7708D93E509}" destId="{51C021DE-A13A-4292-BF10-B35FACECF58B}" srcOrd="4" destOrd="0" parTransId="{35E5E095-0F14-4E9A-8BCA-0239F2E6A103}" sibTransId="{89872DF6-9152-46EA-BECD-51B73A894DAB}"/>
    <dgm:cxn modelId="{20A22C68-5EC3-41FD-9211-3D5661E945EA}" type="presOf" srcId="{46BBB9A9-116D-443C-BD7C-C7708D93E509}" destId="{07F6436D-22BD-4A78-A961-6DB8CC282097}" srcOrd="0" destOrd="0" presId="urn:microsoft.com/office/officeart/2005/8/layout/radial1"/>
    <dgm:cxn modelId="{48D9E1E0-8AA5-4FFB-A64C-0FDE3B2C6E0E}" type="presOf" srcId="{D46C9622-37EF-442F-B021-D5CE59C160F3}" destId="{5F875256-6EB2-4148-B2D1-FB767F08E3EC}" srcOrd="1" destOrd="0" presId="urn:microsoft.com/office/officeart/2005/8/layout/radial1"/>
    <dgm:cxn modelId="{27AEC548-D8EA-4C34-88A5-B4A7BD3C1693}" type="presParOf" srcId="{EF21B7EA-DE14-4A25-BE9E-3140D6254ABF}" destId="{07F6436D-22BD-4A78-A961-6DB8CC282097}" srcOrd="0" destOrd="0" presId="urn:microsoft.com/office/officeart/2005/8/layout/radial1"/>
    <dgm:cxn modelId="{932D885D-BB0B-40FA-ABBC-EF2683D94585}" type="presParOf" srcId="{EF21B7EA-DE14-4A25-BE9E-3140D6254ABF}" destId="{75F3167C-82EB-4271-B340-49CC162656A1}" srcOrd="1" destOrd="0" presId="urn:microsoft.com/office/officeart/2005/8/layout/radial1"/>
    <dgm:cxn modelId="{B8E5D06B-8161-4757-A51D-B40F0A593663}" type="presParOf" srcId="{75F3167C-82EB-4271-B340-49CC162656A1}" destId="{5F875256-6EB2-4148-B2D1-FB767F08E3EC}" srcOrd="0" destOrd="0" presId="urn:microsoft.com/office/officeart/2005/8/layout/radial1"/>
    <dgm:cxn modelId="{95BF4501-55BB-4BCA-9CCB-2BF7A4AE077E}" type="presParOf" srcId="{EF21B7EA-DE14-4A25-BE9E-3140D6254ABF}" destId="{1AAF4237-26FC-4B77-A555-03309F087785}" srcOrd="2" destOrd="0" presId="urn:microsoft.com/office/officeart/2005/8/layout/radial1"/>
    <dgm:cxn modelId="{2ACECC1B-0070-42C2-8173-A432CFF376A9}" type="presParOf" srcId="{EF21B7EA-DE14-4A25-BE9E-3140D6254ABF}" destId="{95BEA53B-B814-4444-9DDE-0CC86DC2F718}" srcOrd="3" destOrd="0" presId="urn:microsoft.com/office/officeart/2005/8/layout/radial1"/>
    <dgm:cxn modelId="{583B5D26-6E61-48FA-9BFC-53CC992C70FE}" type="presParOf" srcId="{95BEA53B-B814-4444-9DDE-0CC86DC2F718}" destId="{FE0F430C-85AC-4D9C-8376-B3C36ABCF3C2}" srcOrd="0" destOrd="0" presId="urn:microsoft.com/office/officeart/2005/8/layout/radial1"/>
    <dgm:cxn modelId="{4600CA02-7F7E-402A-AC8E-D94064A4A5C2}" type="presParOf" srcId="{EF21B7EA-DE14-4A25-BE9E-3140D6254ABF}" destId="{7CBBE366-36FC-434C-877D-6C61CED948C1}" srcOrd="4" destOrd="0" presId="urn:microsoft.com/office/officeart/2005/8/layout/radial1"/>
    <dgm:cxn modelId="{FFCFF466-E427-4B3F-A12C-DB3AB08273B5}" type="presParOf" srcId="{EF21B7EA-DE14-4A25-BE9E-3140D6254ABF}" destId="{D3229C43-7525-4836-B338-5FEC7499AB88}" srcOrd="5" destOrd="0" presId="urn:microsoft.com/office/officeart/2005/8/layout/radial1"/>
    <dgm:cxn modelId="{A43245CA-5B13-4035-9EC4-9880E4B7E784}" type="presParOf" srcId="{D3229C43-7525-4836-B338-5FEC7499AB88}" destId="{466766C8-88AC-4C4B-A840-91DA4B652DC7}" srcOrd="0" destOrd="0" presId="urn:microsoft.com/office/officeart/2005/8/layout/radial1"/>
    <dgm:cxn modelId="{B2BC6738-524C-4A78-91A2-A6EE1F216E5A}" type="presParOf" srcId="{EF21B7EA-DE14-4A25-BE9E-3140D6254ABF}" destId="{5FDD0B5A-6AC0-405F-BE40-8158CCE7D970}" srcOrd="6" destOrd="0" presId="urn:microsoft.com/office/officeart/2005/8/layout/radial1"/>
    <dgm:cxn modelId="{80C28C76-5B6D-4A25-9DB6-3925A91DB7AE}" type="presParOf" srcId="{EF21B7EA-DE14-4A25-BE9E-3140D6254ABF}" destId="{EC037080-D53C-44C7-90C1-0C641CD94FE7}" srcOrd="7" destOrd="0" presId="urn:microsoft.com/office/officeart/2005/8/layout/radial1"/>
    <dgm:cxn modelId="{4B9151F8-F92D-44C3-B83B-FA79E467542C}" type="presParOf" srcId="{EC037080-D53C-44C7-90C1-0C641CD94FE7}" destId="{4FDED64F-DF34-4861-AFA0-3C824F6BC440}" srcOrd="0" destOrd="0" presId="urn:microsoft.com/office/officeart/2005/8/layout/radial1"/>
    <dgm:cxn modelId="{1ECD71E8-9EDD-46C9-8080-F2234756B41E}" type="presParOf" srcId="{EF21B7EA-DE14-4A25-BE9E-3140D6254ABF}" destId="{699421A2-5773-4510-A515-27FDD7F89FB9}" srcOrd="8" destOrd="0" presId="urn:microsoft.com/office/officeart/2005/8/layout/radial1"/>
    <dgm:cxn modelId="{873F7DAC-CC83-4D2D-9D19-E0DAD37EB768}" type="presParOf" srcId="{EF21B7EA-DE14-4A25-BE9E-3140D6254ABF}" destId="{0F4C53C8-33FF-4EA3-93E1-22283CAAD177}" srcOrd="9" destOrd="0" presId="urn:microsoft.com/office/officeart/2005/8/layout/radial1"/>
    <dgm:cxn modelId="{1A463AB0-5A9A-4880-88D5-22A2758D1D60}" type="presParOf" srcId="{0F4C53C8-33FF-4EA3-93E1-22283CAAD177}" destId="{36955775-2754-4966-8602-D7A6CD5B15A9}" srcOrd="0" destOrd="0" presId="urn:microsoft.com/office/officeart/2005/8/layout/radial1"/>
    <dgm:cxn modelId="{F036903F-374F-4342-89ED-5C4CC9DBC58E}" type="presParOf" srcId="{EF21B7EA-DE14-4A25-BE9E-3140D6254ABF}" destId="{7459DD1D-B8C9-4E17-A50D-C419678E9394}" srcOrd="10" destOrd="0" presId="urn:microsoft.com/office/officeart/2005/8/layout/radial1"/>
    <dgm:cxn modelId="{CF52FC68-DE97-4C7E-AF7B-8682570E1734}" type="presParOf" srcId="{EF21B7EA-DE14-4A25-BE9E-3140D6254ABF}" destId="{FF9D1B35-1D12-45B9-B088-FE718193A40A}" srcOrd="11" destOrd="0" presId="urn:microsoft.com/office/officeart/2005/8/layout/radial1"/>
    <dgm:cxn modelId="{5F0F1645-4210-45C3-8B08-20375201D735}" type="presParOf" srcId="{FF9D1B35-1D12-45B9-B088-FE718193A40A}" destId="{EECCB070-371D-4A48-B102-7154D03202F7}" srcOrd="0" destOrd="0" presId="urn:microsoft.com/office/officeart/2005/8/layout/radial1"/>
    <dgm:cxn modelId="{813207E6-A13B-4C39-86E5-914516AA2CF6}" type="presParOf" srcId="{EF21B7EA-DE14-4A25-BE9E-3140D6254ABF}" destId="{2F1CEC98-342F-4B52-90C7-986B3DEA6855}" srcOrd="12" destOrd="0" presId="urn:microsoft.com/office/officeart/2005/8/layout/radial1"/>
  </dgm:cxnLst>
  <dgm:bg/>
  <dgm:whole/>
  <dgm:extLst>
    <a:ext uri="http://schemas.microsoft.com/office/drawing/2008/diagram">
      <dsp:dataModelExt xmlns:dsp="http://schemas.microsoft.com/office/drawing/2008/diagram" xmlns="" relId="rId5"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ED5A51F-212F-41EB-B057-3C51B46F9EBC}" type="doc">
      <dgm:prSet loTypeId="urn:microsoft.com/office/officeart/2005/8/layout/radial1" loCatId="cycle" qsTypeId="urn:microsoft.com/office/officeart/2005/8/quickstyle/simple1" qsCatId="simple" csTypeId="urn:microsoft.com/office/officeart/2005/8/colors/colorful1#3" csCatId="colorful" phldr="1"/>
      <dgm:spPr/>
      <dgm:t>
        <a:bodyPr/>
        <a:lstStyle/>
        <a:p>
          <a:endParaRPr lang="fr-FR"/>
        </a:p>
      </dgm:t>
    </dgm:pt>
    <dgm:pt modelId="{46BBB9A9-116D-443C-BD7C-C7708D93E509}">
      <dgm:prSet phldrT="[Texte]"/>
      <dgm:spPr/>
      <dgm:t>
        <a:bodyPr/>
        <a:lstStyle/>
        <a:p>
          <a:r>
            <a:rPr lang="fr-FR" dirty="0" smtClean="0"/>
            <a:t>Qualité du diagnostic et de sa démarche </a:t>
          </a:r>
          <a:endParaRPr lang="fr-FR" dirty="0"/>
        </a:p>
      </dgm:t>
    </dgm:pt>
    <dgm:pt modelId="{311F17B9-D83B-4758-9E05-2BEA52582491}" type="parTrans" cxnId="{6ACB4A95-A047-4ED7-81EA-A75D199A5839}">
      <dgm:prSet/>
      <dgm:spPr/>
      <dgm:t>
        <a:bodyPr/>
        <a:lstStyle/>
        <a:p>
          <a:endParaRPr lang="fr-FR"/>
        </a:p>
      </dgm:t>
    </dgm:pt>
    <dgm:pt modelId="{122CD133-104B-4ECC-B1E5-B646F4827D7A}" type="sibTrans" cxnId="{6ACB4A95-A047-4ED7-81EA-A75D199A5839}">
      <dgm:prSet/>
      <dgm:spPr/>
      <dgm:t>
        <a:bodyPr/>
        <a:lstStyle/>
        <a:p>
          <a:endParaRPr lang="fr-FR"/>
        </a:p>
      </dgm:t>
    </dgm:pt>
    <dgm:pt modelId="{B4587E62-5306-4F49-9F54-26A0700D4AEA}">
      <dgm:prSet phldrT="[Texte]"/>
      <dgm:spPr/>
      <dgm:t>
        <a:bodyPr/>
        <a:lstStyle/>
        <a:p>
          <a:r>
            <a:rPr lang="fr-FR" dirty="0" smtClean="0"/>
            <a:t>Mobilise des données, des informations </a:t>
          </a:r>
          <a:endParaRPr lang="fr-FR" dirty="0"/>
        </a:p>
      </dgm:t>
    </dgm:pt>
    <dgm:pt modelId="{D46C9622-37EF-442F-B021-D5CE59C160F3}" type="parTrans" cxnId="{419F99B1-8929-44EA-B2C6-566AA99BED3F}">
      <dgm:prSet/>
      <dgm:spPr/>
      <dgm:t>
        <a:bodyPr/>
        <a:lstStyle/>
        <a:p>
          <a:endParaRPr lang="fr-FR"/>
        </a:p>
      </dgm:t>
    </dgm:pt>
    <dgm:pt modelId="{2DFE5F02-6776-42C1-BD3F-F352840A903E}" type="sibTrans" cxnId="{419F99B1-8929-44EA-B2C6-566AA99BED3F}">
      <dgm:prSet/>
      <dgm:spPr/>
      <dgm:t>
        <a:bodyPr/>
        <a:lstStyle/>
        <a:p>
          <a:endParaRPr lang="fr-FR"/>
        </a:p>
      </dgm:t>
    </dgm:pt>
    <dgm:pt modelId="{C0194A16-AAE0-4A47-8DC1-323918EB58E2}">
      <dgm:prSet phldrT="[Texte]"/>
      <dgm:spPr/>
      <dgm:t>
        <a:bodyPr/>
        <a:lstStyle/>
        <a:p>
          <a:r>
            <a:rPr lang="fr-FR" dirty="0" smtClean="0"/>
            <a:t>Analyse </a:t>
          </a:r>
          <a:endParaRPr lang="fr-FR" dirty="0"/>
        </a:p>
      </dgm:t>
    </dgm:pt>
    <dgm:pt modelId="{D78B7534-1D29-4B44-9D3B-DAD0E6C3A0D9}" type="parTrans" cxnId="{5058F4E5-AB7E-4570-B3D2-D99095A7C179}">
      <dgm:prSet/>
      <dgm:spPr/>
      <dgm:t>
        <a:bodyPr/>
        <a:lstStyle/>
        <a:p>
          <a:endParaRPr lang="fr-FR"/>
        </a:p>
      </dgm:t>
    </dgm:pt>
    <dgm:pt modelId="{1C45403C-29D0-4D40-9C0F-1F71B5B7657F}" type="sibTrans" cxnId="{5058F4E5-AB7E-4570-B3D2-D99095A7C179}">
      <dgm:prSet/>
      <dgm:spPr/>
      <dgm:t>
        <a:bodyPr/>
        <a:lstStyle/>
        <a:p>
          <a:endParaRPr lang="fr-FR"/>
        </a:p>
      </dgm:t>
    </dgm:pt>
    <dgm:pt modelId="{35C74255-D02B-423F-AF3A-30DE3A98EEA7}">
      <dgm:prSet phldrT="[Texte]"/>
      <dgm:spPr/>
      <dgm:t>
        <a:bodyPr/>
        <a:lstStyle/>
        <a:p>
          <a:r>
            <a:rPr lang="fr-FR" dirty="0" smtClean="0"/>
            <a:t>Préconise des actions</a:t>
          </a:r>
          <a:endParaRPr lang="fr-FR" dirty="0"/>
        </a:p>
      </dgm:t>
    </dgm:pt>
    <dgm:pt modelId="{DF4677D1-B9D1-4058-AAE2-400ADFF54283}" type="parTrans" cxnId="{23B2A1C8-3E62-4260-B5DE-79E480BB1D1E}">
      <dgm:prSet/>
      <dgm:spPr/>
      <dgm:t>
        <a:bodyPr/>
        <a:lstStyle/>
        <a:p>
          <a:endParaRPr lang="fr-FR"/>
        </a:p>
      </dgm:t>
    </dgm:pt>
    <dgm:pt modelId="{32FEA35A-2CD9-402D-8260-E56375D0F8FF}" type="sibTrans" cxnId="{23B2A1C8-3E62-4260-B5DE-79E480BB1D1E}">
      <dgm:prSet/>
      <dgm:spPr/>
      <dgm:t>
        <a:bodyPr/>
        <a:lstStyle/>
        <a:p>
          <a:endParaRPr lang="fr-FR"/>
        </a:p>
      </dgm:t>
    </dgm:pt>
    <dgm:pt modelId="{3F21A929-11AF-45EA-98A9-3A210EC6378A}">
      <dgm:prSet phldrT="[Texte]"/>
      <dgm:spPr/>
      <dgm:t>
        <a:bodyPr/>
        <a:lstStyle/>
        <a:p>
          <a:r>
            <a:rPr lang="fr-FR" dirty="0" smtClean="0"/>
            <a:t>Utilise démarche et méthodes </a:t>
          </a:r>
          <a:endParaRPr lang="fr-FR" dirty="0"/>
        </a:p>
      </dgm:t>
    </dgm:pt>
    <dgm:pt modelId="{94F43E9E-8D0C-407F-8D35-D5E63E797787}" type="parTrans" cxnId="{E82AC3D3-5721-43C8-BE90-82826CF7A9F0}">
      <dgm:prSet/>
      <dgm:spPr/>
      <dgm:t>
        <a:bodyPr/>
        <a:lstStyle/>
        <a:p>
          <a:endParaRPr lang="fr-FR"/>
        </a:p>
      </dgm:t>
    </dgm:pt>
    <dgm:pt modelId="{CCC5CC9B-EEE1-4B11-AE61-15AA7F18F985}" type="sibTrans" cxnId="{E82AC3D3-5721-43C8-BE90-82826CF7A9F0}">
      <dgm:prSet/>
      <dgm:spPr/>
      <dgm:t>
        <a:bodyPr/>
        <a:lstStyle/>
        <a:p>
          <a:endParaRPr lang="fr-FR"/>
        </a:p>
      </dgm:t>
    </dgm:pt>
    <dgm:pt modelId="{0C49266E-81B5-4B0A-8CCF-D7FC3DCE23E5}">
      <dgm:prSet phldrT="[Texte]"/>
      <dgm:spPr/>
      <dgm:t>
        <a:bodyPr/>
        <a:lstStyle/>
        <a:p>
          <a:r>
            <a:rPr lang="fr-FR" dirty="0" smtClean="0"/>
            <a:t>Mobilise outils et moyens </a:t>
          </a:r>
          <a:endParaRPr lang="fr-FR" dirty="0"/>
        </a:p>
      </dgm:t>
    </dgm:pt>
    <dgm:pt modelId="{9EEB6951-3D77-4DD3-827B-1D2F8D39E625}" type="parTrans" cxnId="{5BE26EFE-2386-48E6-B643-01404FECA06B}">
      <dgm:prSet/>
      <dgm:spPr/>
      <dgm:t>
        <a:bodyPr/>
        <a:lstStyle/>
        <a:p>
          <a:endParaRPr lang="fr-FR"/>
        </a:p>
      </dgm:t>
    </dgm:pt>
    <dgm:pt modelId="{8107D064-A55D-4EB2-A32D-8034C8F48623}" type="sibTrans" cxnId="{5BE26EFE-2386-48E6-B643-01404FECA06B}">
      <dgm:prSet/>
      <dgm:spPr/>
      <dgm:t>
        <a:bodyPr/>
        <a:lstStyle/>
        <a:p>
          <a:endParaRPr lang="fr-FR"/>
        </a:p>
      </dgm:t>
    </dgm:pt>
    <dgm:pt modelId="{51C021DE-A13A-4292-BF10-B35FACECF58B}">
      <dgm:prSet phldrT="[Texte]"/>
      <dgm:spPr/>
      <dgm:t>
        <a:bodyPr/>
        <a:lstStyle/>
        <a:p>
          <a:r>
            <a:rPr lang="fr-FR" dirty="0" smtClean="0"/>
            <a:t>Repère des implications</a:t>
          </a:r>
          <a:endParaRPr lang="fr-FR" dirty="0"/>
        </a:p>
      </dgm:t>
    </dgm:pt>
    <dgm:pt modelId="{35E5E095-0F14-4E9A-8BCA-0239F2E6A103}" type="parTrans" cxnId="{DDD95CCB-8E05-4AE3-BDD8-20EA30245097}">
      <dgm:prSet/>
      <dgm:spPr/>
      <dgm:t>
        <a:bodyPr/>
        <a:lstStyle/>
        <a:p>
          <a:endParaRPr lang="fr-FR"/>
        </a:p>
      </dgm:t>
    </dgm:pt>
    <dgm:pt modelId="{89872DF6-9152-46EA-BECD-51B73A894DAB}" type="sibTrans" cxnId="{DDD95CCB-8E05-4AE3-BDD8-20EA30245097}">
      <dgm:prSet/>
      <dgm:spPr/>
      <dgm:t>
        <a:bodyPr/>
        <a:lstStyle/>
        <a:p>
          <a:endParaRPr lang="fr-FR"/>
        </a:p>
      </dgm:t>
    </dgm:pt>
    <dgm:pt modelId="{7E9942B0-41AA-405F-94EC-F0CEB19D44D1}">
      <dgm:prSet phldrT="[Texte]"/>
      <dgm:spPr/>
      <dgm:t>
        <a:bodyPr/>
        <a:lstStyle/>
        <a:p>
          <a:r>
            <a:rPr lang="fr-FR" dirty="0" smtClean="0"/>
            <a:t>Argumente ses choix</a:t>
          </a:r>
          <a:endParaRPr lang="fr-FR" dirty="0"/>
        </a:p>
      </dgm:t>
    </dgm:pt>
    <dgm:pt modelId="{BD5C0BD0-89C1-4689-B454-B951FE203895}" type="parTrans" cxnId="{BF253BAB-58CC-4CB0-A1E9-BA408F7341EF}">
      <dgm:prSet/>
      <dgm:spPr/>
      <dgm:t>
        <a:bodyPr/>
        <a:lstStyle/>
        <a:p>
          <a:endParaRPr lang="fr-FR"/>
        </a:p>
      </dgm:t>
    </dgm:pt>
    <dgm:pt modelId="{EA12F088-D66D-4C7E-A41D-D45EC9422D46}" type="sibTrans" cxnId="{BF253BAB-58CC-4CB0-A1E9-BA408F7341EF}">
      <dgm:prSet/>
      <dgm:spPr/>
      <dgm:t>
        <a:bodyPr/>
        <a:lstStyle/>
        <a:p>
          <a:endParaRPr lang="fr-FR"/>
        </a:p>
      </dgm:t>
    </dgm:pt>
    <dgm:pt modelId="{EF21B7EA-DE14-4A25-BE9E-3140D6254ABF}" type="pres">
      <dgm:prSet presAssocID="{7ED5A51F-212F-41EB-B057-3C51B46F9EBC}" presName="cycle" presStyleCnt="0">
        <dgm:presLayoutVars>
          <dgm:chMax val="1"/>
          <dgm:dir/>
          <dgm:animLvl val="ctr"/>
          <dgm:resizeHandles val="exact"/>
        </dgm:presLayoutVars>
      </dgm:prSet>
      <dgm:spPr/>
      <dgm:t>
        <a:bodyPr/>
        <a:lstStyle/>
        <a:p>
          <a:endParaRPr lang="fr-FR"/>
        </a:p>
      </dgm:t>
    </dgm:pt>
    <dgm:pt modelId="{07F6436D-22BD-4A78-A961-6DB8CC282097}" type="pres">
      <dgm:prSet presAssocID="{46BBB9A9-116D-443C-BD7C-C7708D93E509}" presName="centerShape" presStyleLbl="node0" presStyleIdx="0" presStyleCnt="1"/>
      <dgm:spPr/>
      <dgm:t>
        <a:bodyPr/>
        <a:lstStyle/>
        <a:p>
          <a:endParaRPr lang="fr-FR"/>
        </a:p>
      </dgm:t>
    </dgm:pt>
    <dgm:pt modelId="{75F3167C-82EB-4271-B340-49CC162656A1}" type="pres">
      <dgm:prSet presAssocID="{D46C9622-37EF-442F-B021-D5CE59C160F3}" presName="Name9" presStyleLbl="parChTrans1D2" presStyleIdx="0" presStyleCnt="7"/>
      <dgm:spPr/>
      <dgm:t>
        <a:bodyPr/>
        <a:lstStyle/>
        <a:p>
          <a:endParaRPr lang="fr-FR"/>
        </a:p>
      </dgm:t>
    </dgm:pt>
    <dgm:pt modelId="{5F875256-6EB2-4148-B2D1-FB767F08E3EC}" type="pres">
      <dgm:prSet presAssocID="{D46C9622-37EF-442F-B021-D5CE59C160F3}" presName="connTx" presStyleLbl="parChTrans1D2" presStyleIdx="0" presStyleCnt="7"/>
      <dgm:spPr/>
      <dgm:t>
        <a:bodyPr/>
        <a:lstStyle/>
        <a:p>
          <a:endParaRPr lang="fr-FR"/>
        </a:p>
      </dgm:t>
    </dgm:pt>
    <dgm:pt modelId="{1AAF4237-26FC-4B77-A555-03309F087785}" type="pres">
      <dgm:prSet presAssocID="{B4587E62-5306-4F49-9F54-26A0700D4AEA}" presName="node" presStyleLbl="node1" presStyleIdx="0" presStyleCnt="7">
        <dgm:presLayoutVars>
          <dgm:bulletEnabled val="1"/>
        </dgm:presLayoutVars>
      </dgm:prSet>
      <dgm:spPr/>
      <dgm:t>
        <a:bodyPr/>
        <a:lstStyle/>
        <a:p>
          <a:endParaRPr lang="fr-FR"/>
        </a:p>
      </dgm:t>
    </dgm:pt>
    <dgm:pt modelId="{95BEA53B-B814-4444-9DDE-0CC86DC2F718}" type="pres">
      <dgm:prSet presAssocID="{D78B7534-1D29-4B44-9D3B-DAD0E6C3A0D9}" presName="Name9" presStyleLbl="parChTrans1D2" presStyleIdx="1" presStyleCnt="7"/>
      <dgm:spPr/>
      <dgm:t>
        <a:bodyPr/>
        <a:lstStyle/>
        <a:p>
          <a:endParaRPr lang="fr-FR"/>
        </a:p>
      </dgm:t>
    </dgm:pt>
    <dgm:pt modelId="{FE0F430C-85AC-4D9C-8376-B3C36ABCF3C2}" type="pres">
      <dgm:prSet presAssocID="{D78B7534-1D29-4B44-9D3B-DAD0E6C3A0D9}" presName="connTx" presStyleLbl="parChTrans1D2" presStyleIdx="1" presStyleCnt="7"/>
      <dgm:spPr/>
      <dgm:t>
        <a:bodyPr/>
        <a:lstStyle/>
        <a:p>
          <a:endParaRPr lang="fr-FR"/>
        </a:p>
      </dgm:t>
    </dgm:pt>
    <dgm:pt modelId="{7CBBE366-36FC-434C-877D-6C61CED948C1}" type="pres">
      <dgm:prSet presAssocID="{C0194A16-AAE0-4A47-8DC1-323918EB58E2}" presName="node" presStyleLbl="node1" presStyleIdx="1" presStyleCnt="7">
        <dgm:presLayoutVars>
          <dgm:bulletEnabled val="1"/>
        </dgm:presLayoutVars>
      </dgm:prSet>
      <dgm:spPr/>
      <dgm:t>
        <a:bodyPr/>
        <a:lstStyle/>
        <a:p>
          <a:endParaRPr lang="fr-FR"/>
        </a:p>
      </dgm:t>
    </dgm:pt>
    <dgm:pt modelId="{022AC1A1-A4F6-4183-95FA-41B03C4F765E}" type="pres">
      <dgm:prSet presAssocID="{DF4677D1-B9D1-4058-AAE2-400ADFF54283}" presName="Name9" presStyleLbl="parChTrans1D2" presStyleIdx="2" presStyleCnt="7"/>
      <dgm:spPr/>
      <dgm:t>
        <a:bodyPr/>
        <a:lstStyle/>
        <a:p>
          <a:endParaRPr lang="fr-FR"/>
        </a:p>
      </dgm:t>
    </dgm:pt>
    <dgm:pt modelId="{0D2A6BBF-5556-44CB-B10C-A71A22C28C77}" type="pres">
      <dgm:prSet presAssocID="{DF4677D1-B9D1-4058-AAE2-400ADFF54283}" presName="connTx" presStyleLbl="parChTrans1D2" presStyleIdx="2" presStyleCnt="7"/>
      <dgm:spPr/>
      <dgm:t>
        <a:bodyPr/>
        <a:lstStyle/>
        <a:p>
          <a:endParaRPr lang="fr-FR"/>
        </a:p>
      </dgm:t>
    </dgm:pt>
    <dgm:pt modelId="{D77647B2-B1F8-4BDA-88ED-F4FE3A7293CD}" type="pres">
      <dgm:prSet presAssocID="{35C74255-D02B-423F-AF3A-30DE3A98EEA7}" presName="node" presStyleLbl="node1" presStyleIdx="2" presStyleCnt="7">
        <dgm:presLayoutVars>
          <dgm:bulletEnabled val="1"/>
        </dgm:presLayoutVars>
      </dgm:prSet>
      <dgm:spPr/>
      <dgm:t>
        <a:bodyPr/>
        <a:lstStyle/>
        <a:p>
          <a:endParaRPr lang="fr-FR"/>
        </a:p>
      </dgm:t>
    </dgm:pt>
    <dgm:pt modelId="{D3229C43-7525-4836-B338-5FEC7499AB88}" type="pres">
      <dgm:prSet presAssocID="{94F43E9E-8D0C-407F-8D35-D5E63E797787}" presName="Name9" presStyleLbl="parChTrans1D2" presStyleIdx="3" presStyleCnt="7"/>
      <dgm:spPr/>
      <dgm:t>
        <a:bodyPr/>
        <a:lstStyle/>
        <a:p>
          <a:endParaRPr lang="fr-FR"/>
        </a:p>
      </dgm:t>
    </dgm:pt>
    <dgm:pt modelId="{466766C8-88AC-4C4B-A840-91DA4B652DC7}" type="pres">
      <dgm:prSet presAssocID="{94F43E9E-8D0C-407F-8D35-D5E63E797787}" presName="connTx" presStyleLbl="parChTrans1D2" presStyleIdx="3" presStyleCnt="7"/>
      <dgm:spPr/>
      <dgm:t>
        <a:bodyPr/>
        <a:lstStyle/>
        <a:p>
          <a:endParaRPr lang="fr-FR"/>
        </a:p>
      </dgm:t>
    </dgm:pt>
    <dgm:pt modelId="{5FDD0B5A-6AC0-405F-BE40-8158CCE7D970}" type="pres">
      <dgm:prSet presAssocID="{3F21A929-11AF-45EA-98A9-3A210EC6378A}" presName="node" presStyleLbl="node1" presStyleIdx="3" presStyleCnt="7">
        <dgm:presLayoutVars>
          <dgm:bulletEnabled val="1"/>
        </dgm:presLayoutVars>
      </dgm:prSet>
      <dgm:spPr/>
      <dgm:t>
        <a:bodyPr/>
        <a:lstStyle/>
        <a:p>
          <a:endParaRPr lang="fr-FR"/>
        </a:p>
      </dgm:t>
    </dgm:pt>
    <dgm:pt modelId="{EC037080-D53C-44C7-90C1-0C641CD94FE7}" type="pres">
      <dgm:prSet presAssocID="{9EEB6951-3D77-4DD3-827B-1D2F8D39E625}" presName="Name9" presStyleLbl="parChTrans1D2" presStyleIdx="4" presStyleCnt="7"/>
      <dgm:spPr/>
      <dgm:t>
        <a:bodyPr/>
        <a:lstStyle/>
        <a:p>
          <a:endParaRPr lang="fr-FR"/>
        </a:p>
      </dgm:t>
    </dgm:pt>
    <dgm:pt modelId="{4FDED64F-DF34-4861-AFA0-3C824F6BC440}" type="pres">
      <dgm:prSet presAssocID="{9EEB6951-3D77-4DD3-827B-1D2F8D39E625}" presName="connTx" presStyleLbl="parChTrans1D2" presStyleIdx="4" presStyleCnt="7"/>
      <dgm:spPr/>
      <dgm:t>
        <a:bodyPr/>
        <a:lstStyle/>
        <a:p>
          <a:endParaRPr lang="fr-FR"/>
        </a:p>
      </dgm:t>
    </dgm:pt>
    <dgm:pt modelId="{699421A2-5773-4510-A515-27FDD7F89FB9}" type="pres">
      <dgm:prSet presAssocID="{0C49266E-81B5-4B0A-8CCF-D7FC3DCE23E5}" presName="node" presStyleLbl="node1" presStyleIdx="4" presStyleCnt="7">
        <dgm:presLayoutVars>
          <dgm:bulletEnabled val="1"/>
        </dgm:presLayoutVars>
      </dgm:prSet>
      <dgm:spPr/>
      <dgm:t>
        <a:bodyPr/>
        <a:lstStyle/>
        <a:p>
          <a:endParaRPr lang="fr-FR"/>
        </a:p>
      </dgm:t>
    </dgm:pt>
    <dgm:pt modelId="{0F4C53C8-33FF-4EA3-93E1-22283CAAD177}" type="pres">
      <dgm:prSet presAssocID="{35E5E095-0F14-4E9A-8BCA-0239F2E6A103}" presName="Name9" presStyleLbl="parChTrans1D2" presStyleIdx="5" presStyleCnt="7"/>
      <dgm:spPr/>
      <dgm:t>
        <a:bodyPr/>
        <a:lstStyle/>
        <a:p>
          <a:endParaRPr lang="fr-FR"/>
        </a:p>
      </dgm:t>
    </dgm:pt>
    <dgm:pt modelId="{36955775-2754-4966-8602-D7A6CD5B15A9}" type="pres">
      <dgm:prSet presAssocID="{35E5E095-0F14-4E9A-8BCA-0239F2E6A103}" presName="connTx" presStyleLbl="parChTrans1D2" presStyleIdx="5" presStyleCnt="7"/>
      <dgm:spPr/>
      <dgm:t>
        <a:bodyPr/>
        <a:lstStyle/>
        <a:p>
          <a:endParaRPr lang="fr-FR"/>
        </a:p>
      </dgm:t>
    </dgm:pt>
    <dgm:pt modelId="{7459DD1D-B8C9-4E17-A50D-C419678E9394}" type="pres">
      <dgm:prSet presAssocID="{51C021DE-A13A-4292-BF10-B35FACECF58B}" presName="node" presStyleLbl="node1" presStyleIdx="5" presStyleCnt="7">
        <dgm:presLayoutVars>
          <dgm:bulletEnabled val="1"/>
        </dgm:presLayoutVars>
      </dgm:prSet>
      <dgm:spPr/>
      <dgm:t>
        <a:bodyPr/>
        <a:lstStyle/>
        <a:p>
          <a:endParaRPr lang="fr-FR"/>
        </a:p>
      </dgm:t>
    </dgm:pt>
    <dgm:pt modelId="{FF9D1B35-1D12-45B9-B088-FE718193A40A}" type="pres">
      <dgm:prSet presAssocID="{BD5C0BD0-89C1-4689-B454-B951FE203895}" presName="Name9" presStyleLbl="parChTrans1D2" presStyleIdx="6" presStyleCnt="7"/>
      <dgm:spPr/>
      <dgm:t>
        <a:bodyPr/>
        <a:lstStyle/>
        <a:p>
          <a:endParaRPr lang="fr-FR"/>
        </a:p>
      </dgm:t>
    </dgm:pt>
    <dgm:pt modelId="{EECCB070-371D-4A48-B102-7154D03202F7}" type="pres">
      <dgm:prSet presAssocID="{BD5C0BD0-89C1-4689-B454-B951FE203895}" presName="connTx" presStyleLbl="parChTrans1D2" presStyleIdx="6" presStyleCnt="7"/>
      <dgm:spPr/>
      <dgm:t>
        <a:bodyPr/>
        <a:lstStyle/>
        <a:p>
          <a:endParaRPr lang="fr-FR"/>
        </a:p>
      </dgm:t>
    </dgm:pt>
    <dgm:pt modelId="{2F1CEC98-342F-4B52-90C7-986B3DEA6855}" type="pres">
      <dgm:prSet presAssocID="{7E9942B0-41AA-405F-94EC-F0CEB19D44D1}" presName="node" presStyleLbl="node1" presStyleIdx="6" presStyleCnt="7">
        <dgm:presLayoutVars>
          <dgm:bulletEnabled val="1"/>
        </dgm:presLayoutVars>
      </dgm:prSet>
      <dgm:spPr/>
      <dgm:t>
        <a:bodyPr/>
        <a:lstStyle/>
        <a:p>
          <a:endParaRPr lang="fr-FR"/>
        </a:p>
      </dgm:t>
    </dgm:pt>
  </dgm:ptLst>
  <dgm:cxnLst>
    <dgm:cxn modelId="{997648A8-25B7-4114-BA58-DA1C7A5C2846}" type="presOf" srcId="{D78B7534-1D29-4B44-9D3B-DAD0E6C3A0D9}" destId="{95BEA53B-B814-4444-9DDE-0CC86DC2F718}" srcOrd="0" destOrd="0" presId="urn:microsoft.com/office/officeart/2005/8/layout/radial1"/>
    <dgm:cxn modelId="{34F84590-09EC-4410-A12B-2934907D29CE}" type="presOf" srcId="{BD5C0BD0-89C1-4689-B454-B951FE203895}" destId="{FF9D1B35-1D12-45B9-B088-FE718193A40A}" srcOrd="0" destOrd="0" presId="urn:microsoft.com/office/officeart/2005/8/layout/radial1"/>
    <dgm:cxn modelId="{1DC8DE61-3B9B-4EDA-AA68-C569A597665A}" type="presOf" srcId="{7ED5A51F-212F-41EB-B057-3C51B46F9EBC}" destId="{EF21B7EA-DE14-4A25-BE9E-3140D6254ABF}" srcOrd="0" destOrd="0" presId="urn:microsoft.com/office/officeart/2005/8/layout/radial1"/>
    <dgm:cxn modelId="{BF253BAB-58CC-4CB0-A1E9-BA408F7341EF}" srcId="{46BBB9A9-116D-443C-BD7C-C7708D93E509}" destId="{7E9942B0-41AA-405F-94EC-F0CEB19D44D1}" srcOrd="6" destOrd="0" parTransId="{BD5C0BD0-89C1-4689-B454-B951FE203895}" sibTransId="{EA12F088-D66D-4C7E-A41D-D45EC9422D46}"/>
    <dgm:cxn modelId="{E82AC3D3-5721-43C8-BE90-82826CF7A9F0}" srcId="{46BBB9A9-116D-443C-BD7C-C7708D93E509}" destId="{3F21A929-11AF-45EA-98A9-3A210EC6378A}" srcOrd="3" destOrd="0" parTransId="{94F43E9E-8D0C-407F-8D35-D5E63E797787}" sibTransId="{CCC5CC9B-EEE1-4B11-AE61-15AA7F18F985}"/>
    <dgm:cxn modelId="{77662CF5-7DD0-4B5F-9231-BB4E02B091D9}" type="presOf" srcId="{51C021DE-A13A-4292-BF10-B35FACECF58B}" destId="{7459DD1D-B8C9-4E17-A50D-C419678E9394}" srcOrd="0" destOrd="0" presId="urn:microsoft.com/office/officeart/2005/8/layout/radial1"/>
    <dgm:cxn modelId="{FE2F0FA5-F4CC-4906-BF3C-1C7DE1BC0DA1}" type="presOf" srcId="{C0194A16-AAE0-4A47-8DC1-323918EB58E2}" destId="{7CBBE366-36FC-434C-877D-6C61CED948C1}" srcOrd="0" destOrd="0" presId="urn:microsoft.com/office/officeart/2005/8/layout/radial1"/>
    <dgm:cxn modelId="{F45BB461-E159-4B7F-B3A0-D828303EED43}" type="presOf" srcId="{0C49266E-81B5-4B0A-8CCF-D7FC3DCE23E5}" destId="{699421A2-5773-4510-A515-27FDD7F89FB9}" srcOrd="0" destOrd="0" presId="urn:microsoft.com/office/officeart/2005/8/layout/radial1"/>
    <dgm:cxn modelId="{05592941-6914-482D-9456-38167F1F4C6F}" type="presOf" srcId="{94F43E9E-8D0C-407F-8D35-D5E63E797787}" destId="{D3229C43-7525-4836-B338-5FEC7499AB88}" srcOrd="0" destOrd="0" presId="urn:microsoft.com/office/officeart/2005/8/layout/radial1"/>
    <dgm:cxn modelId="{690DCA57-BC2B-48A8-9953-1A9650D3ACA0}" type="presOf" srcId="{D46C9622-37EF-442F-B021-D5CE59C160F3}" destId="{75F3167C-82EB-4271-B340-49CC162656A1}" srcOrd="0" destOrd="0" presId="urn:microsoft.com/office/officeart/2005/8/layout/radial1"/>
    <dgm:cxn modelId="{2BD5CAFF-CE68-4EAD-A62B-66F9B3F9CB00}" type="presOf" srcId="{46BBB9A9-116D-443C-BD7C-C7708D93E509}" destId="{07F6436D-22BD-4A78-A961-6DB8CC282097}" srcOrd="0" destOrd="0" presId="urn:microsoft.com/office/officeart/2005/8/layout/radial1"/>
    <dgm:cxn modelId="{5EF3EDA6-DE5C-436D-A419-FE121C307EBC}" type="presOf" srcId="{94F43E9E-8D0C-407F-8D35-D5E63E797787}" destId="{466766C8-88AC-4C4B-A840-91DA4B652DC7}" srcOrd="1" destOrd="0" presId="urn:microsoft.com/office/officeart/2005/8/layout/radial1"/>
    <dgm:cxn modelId="{419F99B1-8929-44EA-B2C6-566AA99BED3F}" srcId="{46BBB9A9-116D-443C-BD7C-C7708D93E509}" destId="{B4587E62-5306-4F49-9F54-26A0700D4AEA}" srcOrd="0" destOrd="0" parTransId="{D46C9622-37EF-442F-B021-D5CE59C160F3}" sibTransId="{2DFE5F02-6776-42C1-BD3F-F352840A903E}"/>
    <dgm:cxn modelId="{21F5D4AE-7B5D-4831-AB99-30E3CDBF798F}" type="presOf" srcId="{3F21A929-11AF-45EA-98A9-3A210EC6378A}" destId="{5FDD0B5A-6AC0-405F-BE40-8158CCE7D970}" srcOrd="0" destOrd="0" presId="urn:microsoft.com/office/officeart/2005/8/layout/radial1"/>
    <dgm:cxn modelId="{EEFEFE43-D674-442E-8D96-D3045467557E}" type="presOf" srcId="{D78B7534-1D29-4B44-9D3B-DAD0E6C3A0D9}" destId="{FE0F430C-85AC-4D9C-8376-B3C36ABCF3C2}" srcOrd="1" destOrd="0" presId="urn:microsoft.com/office/officeart/2005/8/layout/radial1"/>
    <dgm:cxn modelId="{23B2A1C8-3E62-4260-B5DE-79E480BB1D1E}" srcId="{46BBB9A9-116D-443C-BD7C-C7708D93E509}" destId="{35C74255-D02B-423F-AF3A-30DE3A98EEA7}" srcOrd="2" destOrd="0" parTransId="{DF4677D1-B9D1-4058-AAE2-400ADFF54283}" sibTransId="{32FEA35A-2CD9-402D-8260-E56375D0F8FF}"/>
    <dgm:cxn modelId="{8E5096F1-4AF2-4665-A105-5B8AD1EB2DB0}" type="presOf" srcId="{DF4677D1-B9D1-4058-AAE2-400ADFF54283}" destId="{0D2A6BBF-5556-44CB-B10C-A71A22C28C77}" srcOrd="1" destOrd="0" presId="urn:microsoft.com/office/officeart/2005/8/layout/radial1"/>
    <dgm:cxn modelId="{43F7C51C-9257-496F-AE14-2DF435981816}" type="presOf" srcId="{35E5E095-0F14-4E9A-8BCA-0239F2E6A103}" destId="{0F4C53C8-33FF-4EA3-93E1-22283CAAD177}" srcOrd="0" destOrd="0" presId="urn:microsoft.com/office/officeart/2005/8/layout/radial1"/>
    <dgm:cxn modelId="{96B64639-DF84-4028-ACCA-BDDAC7CA5048}" type="presOf" srcId="{35C74255-D02B-423F-AF3A-30DE3A98EEA7}" destId="{D77647B2-B1F8-4BDA-88ED-F4FE3A7293CD}" srcOrd="0" destOrd="0" presId="urn:microsoft.com/office/officeart/2005/8/layout/radial1"/>
    <dgm:cxn modelId="{84A62127-1436-41DC-A075-A5EE6E6BCC4B}" type="presOf" srcId="{D46C9622-37EF-442F-B021-D5CE59C160F3}" destId="{5F875256-6EB2-4148-B2D1-FB767F08E3EC}" srcOrd="1" destOrd="0" presId="urn:microsoft.com/office/officeart/2005/8/layout/radial1"/>
    <dgm:cxn modelId="{941C536D-D9B7-44B0-8691-C45988DBCD05}" type="presOf" srcId="{BD5C0BD0-89C1-4689-B454-B951FE203895}" destId="{EECCB070-371D-4A48-B102-7154D03202F7}" srcOrd="1" destOrd="0" presId="urn:microsoft.com/office/officeart/2005/8/layout/radial1"/>
    <dgm:cxn modelId="{FF631118-881F-458E-9419-36C811897E96}" type="presOf" srcId="{7E9942B0-41AA-405F-94EC-F0CEB19D44D1}" destId="{2F1CEC98-342F-4B52-90C7-986B3DEA6855}" srcOrd="0" destOrd="0" presId="urn:microsoft.com/office/officeart/2005/8/layout/radial1"/>
    <dgm:cxn modelId="{5058F4E5-AB7E-4570-B3D2-D99095A7C179}" srcId="{46BBB9A9-116D-443C-BD7C-C7708D93E509}" destId="{C0194A16-AAE0-4A47-8DC1-323918EB58E2}" srcOrd="1" destOrd="0" parTransId="{D78B7534-1D29-4B44-9D3B-DAD0E6C3A0D9}" sibTransId="{1C45403C-29D0-4D40-9C0F-1F71B5B7657F}"/>
    <dgm:cxn modelId="{2DC2347B-FBC9-444F-94C9-2E64A6645B48}" type="presOf" srcId="{DF4677D1-B9D1-4058-AAE2-400ADFF54283}" destId="{022AC1A1-A4F6-4183-95FA-41B03C4F765E}" srcOrd="0" destOrd="0" presId="urn:microsoft.com/office/officeart/2005/8/layout/radial1"/>
    <dgm:cxn modelId="{08880C6E-E6DB-428C-86DD-E05A6810539C}" type="presOf" srcId="{9EEB6951-3D77-4DD3-827B-1D2F8D39E625}" destId="{4FDED64F-DF34-4861-AFA0-3C824F6BC440}" srcOrd="1" destOrd="0" presId="urn:microsoft.com/office/officeart/2005/8/layout/radial1"/>
    <dgm:cxn modelId="{6ACB4A95-A047-4ED7-81EA-A75D199A5839}" srcId="{7ED5A51F-212F-41EB-B057-3C51B46F9EBC}" destId="{46BBB9A9-116D-443C-BD7C-C7708D93E509}" srcOrd="0" destOrd="0" parTransId="{311F17B9-D83B-4758-9E05-2BEA52582491}" sibTransId="{122CD133-104B-4ECC-B1E5-B646F4827D7A}"/>
    <dgm:cxn modelId="{5BE26EFE-2386-48E6-B643-01404FECA06B}" srcId="{46BBB9A9-116D-443C-BD7C-C7708D93E509}" destId="{0C49266E-81B5-4B0A-8CCF-D7FC3DCE23E5}" srcOrd="4" destOrd="0" parTransId="{9EEB6951-3D77-4DD3-827B-1D2F8D39E625}" sibTransId="{8107D064-A55D-4EB2-A32D-8034C8F48623}"/>
    <dgm:cxn modelId="{C498BE9B-491B-4C90-BF68-871D531F51C2}" type="presOf" srcId="{B4587E62-5306-4F49-9F54-26A0700D4AEA}" destId="{1AAF4237-26FC-4B77-A555-03309F087785}" srcOrd="0" destOrd="0" presId="urn:microsoft.com/office/officeart/2005/8/layout/radial1"/>
    <dgm:cxn modelId="{042C8717-DBCF-4C53-8E2B-ED5E8A75EA50}" type="presOf" srcId="{35E5E095-0F14-4E9A-8BCA-0239F2E6A103}" destId="{36955775-2754-4966-8602-D7A6CD5B15A9}" srcOrd="1" destOrd="0" presId="urn:microsoft.com/office/officeart/2005/8/layout/radial1"/>
    <dgm:cxn modelId="{DDD95CCB-8E05-4AE3-BDD8-20EA30245097}" srcId="{46BBB9A9-116D-443C-BD7C-C7708D93E509}" destId="{51C021DE-A13A-4292-BF10-B35FACECF58B}" srcOrd="5" destOrd="0" parTransId="{35E5E095-0F14-4E9A-8BCA-0239F2E6A103}" sibTransId="{89872DF6-9152-46EA-BECD-51B73A894DAB}"/>
    <dgm:cxn modelId="{5F9F41D5-A7CA-49B4-ADED-55302BF0BE7C}" type="presOf" srcId="{9EEB6951-3D77-4DD3-827B-1D2F8D39E625}" destId="{EC037080-D53C-44C7-90C1-0C641CD94FE7}" srcOrd="0" destOrd="0" presId="urn:microsoft.com/office/officeart/2005/8/layout/radial1"/>
    <dgm:cxn modelId="{0EE9DB77-34CC-47C1-81C2-857F35FBD9DB}" type="presParOf" srcId="{EF21B7EA-DE14-4A25-BE9E-3140D6254ABF}" destId="{07F6436D-22BD-4A78-A961-6DB8CC282097}" srcOrd="0" destOrd="0" presId="urn:microsoft.com/office/officeart/2005/8/layout/radial1"/>
    <dgm:cxn modelId="{41A43403-EFB5-42B9-AE3D-341727411D98}" type="presParOf" srcId="{EF21B7EA-DE14-4A25-BE9E-3140D6254ABF}" destId="{75F3167C-82EB-4271-B340-49CC162656A1}" srcOrd="1" destOrd="0" presId="urn:microsoft.com/office/officeart/2005/8/layout/radial1"/>
    <dgm:cxn modelId="{7F71C053-B385-4F03-83CD-07413649A1F9}" type="presParOf" srcId="{75F3167C-82EB-4271-B340-49CC162656A1}" destId="{5F875256-6EB2-4148-B2D1-FB767F08E3EC}" srcOrd="0" destOrd="0" presId="urn:microsoft.com/office/officeart/2005/8/layout/radial1"/>
    <dgm:cxn modelId="{A07AE53B-6BED-4056-8F71-27D9BF7B174F}" type="presParOf" srcId="{EF21B7EA-DE14-4A25-BE9E-3140D6254ABF}" destId="{1AAF4237-26FC-4B77-A555-03309F087785}" srcOrd="2" destOrd="0" presId="urn:microsoft.com/office/officeart/2005/8/layout/radial1"/>
    <dgm:cxn modelId="{8E1C3A47-E8AF-429C-ABAD-03B0C2FAED8E}" type="presParOf" srcId="{EF21B7EA-DE14-4A25-BE9E-3140D6254ABF}" destId="{95BEA53B-B814-4444-9DDE-0CC86DC2F718}" srcOrd="3" destOrd="0" presId="urn:microsoft.com/office/officeart/2005/8/layout/radial1"/>
    <dgm:cxn modelId="{058315A3-316B-4C75-98FD-7C1EA97ED2CE}" type="presParOf" srcId="{95BEA53B-B814-4444-9DDE-0CC86DC2F718}" destId="{FE0F430C-85AC-4D9C-8376-B3C36ABCF3C2}" srcOrd="0" destOrd="0" presId="urn:microsoft.com/office/officeart/2005/8/layout/radial1"/>
    <dgm:cxn modelId="{BA1C1F11-136E-4E60-AE42-0916CAC9498E}" type="presParOf" srcId="{EF21B7EA-DE14-4A25-BE9E-3140D6254ABF}" destId="{7CBBE366-36FC-434C-877D-6C61CED948C1}" srcOrd="4" destOrd="0" presId="urn:microsoft.com/office/officeart/2005/8/layout/radial1"/>
    <dgm:cxn modelId="{55A89274-8585-4E43-A1BC-3B87971695BF}" type="presParOf" srcId="{EF21B7EA-DE14-4A25-BE9E-3140D6254ABF}" destId="{022AC1A1-A4F6-4183-95FA-41B03C4F765E}" srcOrd="5" destOrd="0" presId="urn:microsoft.com/office/officeart/2005/8/layout/radial1"/>
    <dgm:cxn modelId="{CCEAC4BB-66A3-4D27-BCBB-225BE914FE06}" type="presParOf" srcId="{022AC1A1-A4F6-4183-95FA-41B03C4F765E}" destId="{0D2A6BBF-5556-44CB-B10C-A71A22C28C77}" srcOrd="0" destOrd="0" presId="urn:microsoft.com/office/officeart/2005/8/layout/radial1"/>
    <dgm:cxn modelId="{88128EAB-1128-4D17-B186-A2D23699F2F0}" type="presParOf" srcId="{EF21B7EA-DE14-4A25-BE9E-3140D6254ABF}" destId="{D77647B2-B1F8-4BDA-88ED-F4FE3A7293CD}" srcOrd="6" destOrd="0" presId="urn:microsoft.com/office/officeart/2005/8/layout/radial1"/>
    <dgm:cxn modelId="{43D3FE4A-5E83-48EC-A7E2-3F475C0C0899}" type="presParOf" srcId="{EF21B7EA-DE14-4A25-BE9E-3140D6254ABF}" destId="{D3229C43-7525-4836-B338-5FEC7499AB88}" srcOrd="7" destOrd="0" presId="urn:microsoft.com/office/officeart/2005/8/layout/radial1"/>
    <dgm:cxn modelId="{AC855A88-2500-42AF-98E2-2BB4F89E62E7}" type="presParOf" srcId="{D3229C43-7525-4836-B338-5FEC7499AB88}" destId="{466766C8-88AC-4C4B-A840-91DA4B652DC7}" srcOrd="0" destOrd="0" presId="urn:microsoft.com/office/officeart/2005/8/layout/radial1"/>
    <dgm:cxn modelId="{533C68CF-822C-4864-BEF4-855D897F898F}" type="presParOf" srcId="{EF21B7EA-DE14-4A25-BE9E-3140D6254ABF}" destId="{5FDD0B5A-6AC0-405F-BE40-8158CCE7D970}" srcOrd="8" destOrd="0" presId="urn:microsoft.com/office/officeart/2005/8/layout/radial1"/>
    <dgm:cxn modelId="{47F74685-2331-4CD2-9097-751A3E677D21}" type="presParOf" srcId="{EF21B7EA-DE14-4A25-BE9E-3140D6254ABF}" destId="{EC037080-D53C-44C7-90C1-0C641CD94FE7}" srcOrd="9" destOrd="0" presId="urn:microsoft.com/office/officeart/2005/8/layout/radial1"/>
    <dgm:cxn modelId="{6A60DC11-E50C-47B1-88E2-4C9900D6F682}" type="presParOf" srcId="{EC037080-D53C-44C7-90C1-0C641CD94FE7}" destId="{4FDED64F-DF34-4861-AFA0-3C824F6BC440}" srcOrd="0" destOrd="0" presId="urn:microsoft.com/office/officeart/2005/8/layout/radial1"/>
    <dgm:cxn modelId="{C0915E9A-767F-432D-AF1D-B7AA62879179}" type="presParOf" srcId="{EF21B7EA-DE14-4A25-BE9E-3140D6254ABF}" destId="{699421A2-5773-4510-A515-27FDD7F89FB9}" srcOrd="10" destOrd="0" presId="urn:microsoft.com/office/officeart/2005/8/layout/radial1"/>
    <dgm:cxn modelId="{B4BF5502-5F9F-4AD7-94AC-1995C45AADF1}" type="presParOf" srcId="{EF21B7EA-DE14-4A25-BE9E-3140D6254ABF}" destId="{0F4C53C8-33FF-4EA3-93E1-22283CAAD177}" srcOrd="11" destOrd="0" presId="urn:microsoft.com/office/officeart/2005/8/layout/radial1"/>
    <dgm:cxn modelId="{6C05C5BB-D041-42E4-AAA4-04BA6FE29C28}" type="presParOf" srcId="{0F4C53C8-33FF-4EA3-93E1-22283CAAD177}" destId="{36955775-2754-4966-8602-D7A6CD5B15A9}" srcOrd="0" destOrd="0" presId="urn:microsoft.com/office/officeart/2005/8/layout/radial1"/>
    <dgm:cxn modelId="{0FF0D0E4-8A20-4509-AA5B-C65CC5CB2E6E}" type="presParOf" srcId="{EF21B7EA-DE14-4A25-BE9E-3140D6254ABF}" destId="{7459DD1D-B8C9-4E17-A50D-C419678E9394}" srcOrd="12" destOrd="0" presId="urn:microsoft.com/office/officeart/2005/8/layout/radial1"/>
    <dgm:cxn modelId="{D4C213AB-8371-4744-9018-7D372CFFA55A}" type="presParOf" srcId="{EF21B7EA-DE14-4A25-BE9E-3140D6254ABF}" destId="{FF9D1B35-1D12-45B9-B088-FE718193A40A}" srcOrd="13" destOrd="0" presId="urn:microsoft.com/office/officeart/2005/8/layout/radial1"/>
    <dgm:cxn modelId="{D1E48F06-BE6E-4AC3-8F0B-B4FBA0CB313B}" type="presParOf" srcId="{FF9D1B35-1D12-45B9-B088-FE718193A40A}" destId="{EECCB070-371D-4A48-B102-7154D03202F7}" srcOrd="0" destOrd="0" presId="urn:microsoft.com/office/officeart/2005/8/layout/radial1"/>
    <dgm:cxn modelId="{39E155C4-770C-4B6A-B736-015B4F7F5211}" type="presParOf" srcId="{EF21B7EA-DE14-4A25-BE9E-3140D6254ABF}" destId="{2F1CEC98-342F-4B52-90C7-986B3DEA6855}" srcOrd="14" destOrd="0" presId="urn:microsoft.com/office/officeart/2005/8/layout/radial1"/>
  </dgm:cxnLst>
  <dgm:bg/>
  <dgm:whole/>
  <dgm:extLst>
    <a:ext uri="http://schemas.microsoft.com/office/drawing/2008/diagram">
      <dsp:dataModelExt xmlns:dsp="http://schemas.microsoft.com/office/drawing/2008/diagram" xmlns="" relId="rId5"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84500" cy="501650"/>
          </a:xfrm>
          <a:prstGeom prst="rect">
            <a:avLst/>
          </a:prstGeom>
        </p:spPr>
        <p:txBody>
          <a:bodyPr vert="horz" lIns="96604" tIns="48301" rIns="96604" bIns="48301" rtlCol="0"/>
          <a:lstStyle>
            <a:lvl1pPr algn="l" fontAlgn="auto">
              <a:spcBef>
                <a:spcPts val="0"/>
              </a:spcBef>
              <a:spcAft>
                <a:spcPts val="0"/>
              </a:spcAft>
              <a:defRPr sz="1300">
                <a:latin typeface="+mn-lt"/>
                <a:cs typeface="+mn-cs"/>
              </a:defRPr>
            </a:lvl1pPr>
          </a:lstStyle>
          <a:p>
            <a:pPr>
              <a:defRPr/>
            </a:pPr>
            <a:endParaRPr lang="fr-FR"/>
          </a:p>
        </p:txBody>
      </p:sp>
      <p:sp>
        <p:nvSpPr>
          <p:cNvPr id="3" name="Espace réservé de la date 2"/>
          <p:cNvSpPr>
            <a:spLocks noGrp="1"/>
          </p:cNvSpPr>
          <p:nvPr>
            <p:ph type="dt" idx="1"/>
          </p:nvPr>
        </p:nvSpPr>
        <p:spPr>
          <a:xfrm>
            <a:off x="3902075" y="0"/>
            <a:ext cx="2984500" cy="501650"/>
          </a:xfrm>
          <a:prstGeom prst="rect">
            <a:avLst/>
          </a:prstGeom>
        </p:spPr>
        <p:txBody>
          <a:bodyPr vert="horz" lIns="96604" tIns="48301" rIns="96604" bIns="48301" rtlCol="0"/>
          <a:lstStyle>
            <a:lvl1pPr algn="r" fontAlgn="auto">
              <a:spcBef>
                <a:spcPts val="0"/>
              </a:spcBef>
              <a:spcAft>
                <a:spcPts val="0"/>
              </a:spcAft>
              <a:defRPr sz="1300">
                <a:latin typeface="+mn-lt"/>
                <a:cs typeface="+mn-cs"/>
              </a:defRPr>
            </a:lvl1pPr>
          </a:lstStyle>
          <a:p>
            <a:pPr>
              <a:defRPr/>
            </a:pPr>
            <a:fld id="{B4B79D22-4036-4272-80DF-86E63F75AB8D}" type="datetimeFigureOut">
              <a:rPr lang="fr-FR"/>
              <a:pPr>
                <a:defRPr/>
              </a:pPr>
              <a:t>18/02/2014</a:t>
            </a:fld>
            <a:endParaRPr lang="fr-FR"/>
          </a:p>
        </p:txBody>
      </p:sp>
      <p:sp>
        <p:nvSpPr>
          <p:cNvPr id="4" name="Espace réservé de l'image des diapositives 3"/>
          <p:cNvSpPr>
            <a:spLocks noGrp="1" noRot="1" noChangeAspect="1"/>
          </p:cNvSpPr>
          <p:nvPr>
            <p:ph type="sldImg" idx="2"/>
          </p:nvPr>
        </p:nvSpPr>
        <p:spPr>
          <a:xfrm>
            <a:off x="938213" y="750888"/>
            <a:ext cx="5011737" cy="3757612"/>
          </a:xfrm>
          <a:prstGeom prst="rect">
            <a:avLst/>
          </a:prstGeom>
          <a:noFill/>
          <a:ln w="12700">
            <a:solidFill>
              <a:prstClr val="black"/>
            </a:solidFill>
          </a:ln>
        </p:spPr>
        <p:txBody>
          <a:bodyPr vert="horz" lIns="96604" tIns="48301" rIns="96604" bIns="48301" rtlCol="0" anchor="ctr"/>
          <a:lstStyle/>
          <a:p>
            <a:pPr lvl="0"/>
            <a:endParaRPr lang="fr-FR" noProof="0"/>
          </a:p>
        </p:txBody>
      </p:sp>
      <p:sp>
        <p:nvSpPr>
          <p:cNvPr id="5" name="Espace réservé des commentaires 4"/>
          <p:cNvSpPr>
            <a:spLocks noGrp="1"/>
          </p:cNvSpPr>
          <p:nvPr>
            <p:ph type="body" sz="quarter" idx="3"/>
          </p:nvPr>
        </p:nvSpPr>
        <p:spPr>
          <a:xfrm>
            <a:off x="688975" y="4759325"/>
            <a:ext cx="5510213" cy="4510088"/>
          </a:xfrm>
          <a:prstGeom prst="rect">
            <a:avLst/>
          </a:prstGeom>
        </p:spPr>
        <p:txBody>
          <a:bodyPr vert="horz" lIns="96604" tIns="48301" rIns="96604" bIns="48301" rtlCol="0"/>
          <a:lstStyle/>
          <a:p>
            <a:pPr lvl="0"/>
            <a:r>
              <a:rPr lang="fr-FR" noProof="0" smtClean="0"/>
              <a:t>Modifiez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a:xfrm>
            <a:off x="0" y="9517063"/>
            <a:ext cx="2984500" cy="501650"/>
          </a:xfrm>
          <a:prstGeom prst="rect">
            <a:avLst/>
          </a:prstGeom>
        </p:spPr>
        <p:txBody>
          <a:bodyPr vert="horz" lIns="96604" tIns="48301" rIns="96604" bIns="48301" rtlCol="0" anchor="b"/>
          <a:lstStyle>
            <a:lvl1pPr algn="l" fontAlgn="auto">
              <a:spcBef>
                <a:spcPts val="0"/>
              </a:spcBef>
              <a:spcAft>
                <a:spcPts val="0"/>
              </a:spcAft>
              <a:defRPr sz="13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902075" y="9517063"/>
            <a:ext cx="2984500" cy="501650"/>
          </a:xfrm>
          <a:prstGeom prst="rect">
            <a:avLst/>
          </a:prstGeom>
        </p:spPr>
        <p:txBody>
          <a:bodyPr vert="horz" lIns="96604" tIns="48301" rIns="96604" bIns="48301" rtlCol="0" anchor="b"/>
          <a:lstStyle>
            <a:lvl1pPr algn="r" fontAlgn="auto">
              <a:spcBef>
                <a:spcPts val="0"/>
              </a:spcBef>
              <a:spcAft>
                <a:spcPts val="0"/>
              </a:spcAft>
              <a:defRPr sz="1300">
                <a:latin typeface="+mn-lt"/>
                <a:cs typeface="+mn-cs"/>
              </a:defRPr>
            </a:lvl1pPr>
          </a:lstStyle>
          <a:p>
            <a:pPr>
              <a:defRPr/>
            </a:pPr>
            <a:fld id="{E1EB3491-D6C4-43C7-B364-BFDD280EBEBC}" type="slidenum">
              <a:rPr lang="fr-FR"/>
              <a:pPr>
                <a:defRPr/>
              </a:pPr>
              <a:t>‹N°›</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789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altLang="fr-FR" smtClean="0"/>
          </a:p>
        </p:txBody>
      </p:sp>
      <p:sp>
        <p:nvSpPr>
          <p:cNvPr id="29700"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7DE3F15-5415-43DB-BBB0-75D3E82A5E7F}" type="slidenum">
              <a:rPr lang="fr-FR" altLang="fr-FR" smtClean="0"/>
              <a:pPr fontAlgn="base">
                <a:spcBef>
                  <a:spcPct val="0"/>
                </a:spcBef>
                <a:spcAft>
                  <a:spcPct val="0"/>
                </a:spcAft>
                <a:defRPr/>
              </a:pPr>
              <a:t>1</a:t>
            </a:fld>
            <a:endParaRPr lang="fr-FR" altLang="fr-F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710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altLang="fr-FR" smtClean="0"/>
              <a:t>Pour la forme poctuelle l’entrée est une entrée par compétence </a:t>
            </a:r>
          </a:p>
          <a:p>
            <a:pPr eaLnBrk="1" hangingPunct="1">
              <a:spcBef>
                <a:spcPct val="0"/>
              </a:spcBef>
            </a:pPr>
            <a:r>
              <a:rPr lang="fr-FR" altLang="fr-FR" smtClean="0"/>
              <a:t>1 fiche est établie par nature de compétence </a:t>
            </a:r>
          </a:p>
          <a:p>
            <a:pPr eaLnBrk="1" hangingPunct="1">
              <a:spcBef>
                <a:spcPct val="0"/>
              </a:spcBef>
            </a:pPr>
            <a:endParaRPr lang="fr-FR" altLang="fr-FR" smtClean="0"/>
          </a:p>
        </p:txBody>
      </p:sp>
      <p:sp>
        <p:nvSpPr>
          <p:cNvPr id="38916"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AD8D4B1A-8DDF-4B5C-B568-173514BCBE14}" type="slidenum">
              <a:rPr lang="fr-FR" altLang="fr-FR" smtClean="0"/>
              <a:pPr fontAlgn="base">
                <a:spcBef>
                  <a:spcPct val="0"/>
                </a:spcBef>
                <a:spcAft>
                  <a:spcPct val="0"/>
                </a:spcAft>
                <a:defRPr/>
              </a:pPr>
              <a:t>10</a:t>
            </a:fld>
            <a:endParaRPr lang="fr-FR" altLang="fr-F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813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altLang="fr-FR" smtClean="0"/>
              <a:t>La fiche est établie à partir de la synthèse des compétences acquises pendant les activités.</a:t>
            </a:r>
          </a:p>
          <a:p>
            <a:pPr eaLnBrk="1" hangingPunct="1">
              <a:spcBef>
                <a:spcPct val="0"/>
              </a:spcBef>
            </a:pPr>
            <a:r>
              <a:rPr lang="fr-FR" altLang="fr-FR" smtClean="0"/>
              <a:t>Par d’obligation de de faire le lien une activité : une compétence</a:t>
            </a:r>
          </a:p>
          <a:p>
            <a:pPr eaLnBrk="1" hangingPunct="1">
              <a:spcBef>
                <a:spcPct val="0"/>
              </a:spcBef>
            </a:pPr>
            <a:r>
              <a:rPr lang="fr-FR" altLang="fr-FR" smtClean="0"/>
              <a:t>Chaque activité est décrite et donne lieu à une évaluation- pas de grille imposée, elle dépend de la nature des activités (réelle restituée, réelle observée, simulée….) </a:t>
            </a:r>
          </a:p>
          <a:p>
            <a:pPr eaLnBrk="1" hangingPunct="1">
              <a:spcBef>
                <a:spcPct val="0"/>
              </a:spcBef>
            </a:pPr>
            <a:endParaRPr lang="fr-FR" altLang="fr-FR" smtClean="0"/>
          </a:p>
          <a:p>
            <a:pPr eaLnBrk="1" hangingPunct="1">
              <a:spcBef>
                <a:spcPct val="0"/>
              </a:spcBef>
            </a:pPr>
            <a:r>
              <a:rPr lang="fr-FR" altLang="fr-FR" smtClean="0"/>
              <a:t>Une activité = plusieurs compétences ACRC possibles  mais chaque compétence est touchée au moins une fois </a:t>
            </a:r>
          </a:p>
          <a:p>
            <a:pPr eaLnBrk="1" hangingPunct="1">
              <a:spcBef>
                <a:spcPct val="0"/>
              </a:spcBef>
            </a:pPr>
            <a:r>
              <a:rPr lang="fr-FR" altLang="fr-FR" smtClean="0"/>
              <a:t>« pour chaque compétence le dossier comporte une ou plusieurs fiches jugées significatives » </a:t>
            </a:r>
          </a:p>
          <a:p>
            <a:pPr eaLnBrk="1" hangingPunct="1">
              <a:spcBef>
                <a:spcPct val="0"/>
              </a:spcBef>
            </a:pPr>
            <a:endParaRPr lang="fr-FR" altLang="fr-FR" smtClean="0"/>
          </a:p>
          <a:p>
            <a:pPr eaLnBrk="1" hangingPunct="1">
              <a:spcBef>
                <a:spcPct val="0"/>
              </a:spcBef>
            </a:pPr>
            <a:r>
              <a:rPr lang="fr-FR" altLang="fr-FR" smtClean="0"/>
              <a:t>Chaque activité donne lieu à une évaluation par compétence, l’objectif est de couvrir le champ le plus large possible de compétences  </a:t>
            </a:r>
          </a:p>
        </p:txBody>
      </p:sp>
      <p:sp>
        <p:nvSpPr>
          <p:cNvPr id="39940"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2829C4C-66A2-48F6-B26A-61415E2407D3}" type="slidenum">
              <a:rPr lang="fr-FR" altLang="fr-FR" smtClean="0"/>
              <a:pPr fontAlgn="base">
                <a:spcBef>
                  <a:spcPct val="0"/>
                </a:spcBef>
                <a:spcAft>
                  <a:spcPct val="0"/>
                </a:spcAft>
                <a:defRPr/>
              </a:pPr>
              <a:t>11</a:t>
            </a:fld>
            <a:endParaRPr lang="fr-FR" altLang="fr-F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915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altLang="fr-FR" smtClean="0"/>
          </a:p>
          <a:p>
            <a:pPr eaLnBrk="1" hangingPunct="1">
              <a:spcBef>
                <a:spcPct val="0"/>
              </a:spcBef>
            </a:pPr>
            <a:r>
              <a:rPr lang="fr-FR" altLang="fr-FR" smtClean="0"/>
              <a:t>L’évaluation correspond à la synthèse des évaluations faites tout au long de la formation</a:t>
            </a:r>
          </a:p>
          <a:p>
            <a:pPr eaLnBrk="1" hangingPunct="1">
              <a:spcBef>
                <a:spcPct val="0"/>
              </a:spcBef>
            </a:pPr>
            <a:r>
              <a:rPr lang="fr-FR" altLang="fr-FR" smtClean="0"/>
              <a:t>la note est déterminée en fct du niveau de maitrise atteint : pour le repérer usage de la boite à outils comme pour la forme ponctuelle</a:t>
            </a:r>
          </a:p>
          <a:p>
            <a:pPr eaLnBrk="1" hangingPunct="1">
              <a:spcBef>
                <a:spcPct val="0"/>
              </a:spcBef>
            </a:pPr>
            <a:r>
              <a:rPr lang="fr-FR" altLang="fr-FR" smtClean="0"/>
              <a:t>Les évaluations au fil de l’eau </a:t>
            </a:r>
          </a:p>
        </p:txBody>
      </p:sp>
      <p:sp>
        <p:nvSpPr>
          <p:cNvPr id="40964"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734220D-8B78-4941-B769-E000673F539C}" type="slidenum">
              <a:rPr lang="fr-FR" altLang="fr-FR" smtClean="0"/>
              <a:pPr fontAlgn="base">
                <a:spcBef>
                  <a:spcPct val="0"/>
                </a:spcBef>
                <a:spcAft>
                  <a:spcPct val="0"/>
                </a:spcAft>
                <a:defRPr/>
              </a:pPr>
              <a:t>12</a:t>
            </a:fld>
            <a:endParaRPr lang="fr-FR" altLang="fr-FR"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lstStyle/>
          <a:p>
            <a:pPr eaLnBrk="1" fontAlgn="auto" hangingPunct="1">
              <a:spcBef>
                <a:spcPts val="0"/>
              </a:spcBef>
              <a:spcAft>
                <a:spcPts val="0"/>
              </a:spcAft>
              <a:defRPr/>
            </a:pPr>
            <a:r>
              <a:rPr lang="fr-FR" sz="1500" dirty="0"/>
              <a:t>- </a:t>
            </a:r>
            <a:r>
              <a:rPr lang="fr-FR" dirty="0" smtClean="0"/>
              <a:t>Qualité de l’analyse des spécificités de l’UC </a:t>
            </a:r>
          </a:p>
          <a:p>
            <a:pPr eaLnBrk="1" fontAlgn="auto" hangingPunct="1">
              <a:spcBef>
                <a:spcPts val="0"/>
              </a:spcBef>
              <a:spcAft>
                <a:spcPts val="0"/>
              </a:spcAft>
              <a:defRPr/>
            </a:pPr>
            <a:r>
              <a:rPr lang="fr-FR" dirty="0" smtClean="0"/>
              <a:t>- Qualité de l’analyse des situations professionnelles </a:t>
            </a:r>
          </a:p>
          <a:p>
            <a:pPr algn="ctr" eaLnBrk="1" fontAlgn="auto" hangingPunct="1">
              <a:spcBef>
                <a:spcPts val="0"/>
              </a:spcBef>
              <a:spcAft>
                <a:spcPts val="0"/>
              </a:spcAft>
              <a:defRPr/>
            </a:pPr>
            <a:r>
              <a:rPr lang="fr-FR" b="1" dirty="0" smtClean="0"/>
              <a:t>Satisfaire ces critères, pour chaque  compétence impose : </a:t>
            </a:r>
          </a:p>
          <a:p>
            <a:pPr algn="ctr" eaLnBrk="1" fontAlgn="auto" hangingPunct="1">
              <a:spcBef>
                <a:spcPts val="0"/>
              </a:spcBef>
              <a:spcAft>
                <a:spcPts val="0"/>
              </a:spcAft>
              <a:defRPr/>
            </a:pPr>
            <a:r>
              <a:rPr lang="fr-FR" dirty="0" smtClean="0"/>
              <a:t>D ’observer, de collecter des informations, (L5) afin de les analyser , les expliquer, (L1 et 6) </a:t>
            </a:r>
          </a:p>
          <a:p>
            <a:pPr eaLnBrk="1" fontAlgn="auto" hangingPunct="1">
              <a:spcBef>
                <a:spcPts val="0"/>
              </a:spcBef>
              <a:spcAft>
                <a:spcPts val="0"/>
              </a:spcAft>
              <a:defRPr/>
            </a:pPr>
            <a:r>
              <a:rPr lang="fr-FR" dirty="0" smtClean="0"/>
              <a:t>   De mobiliser des méthodes et des outils  (L2, 3)  de façon autonome (L 4)</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Utilisation pertinente des outils et méthodes </a:t>
            </a:r>
            <a:endParaRPr lang="fr-FR" b="1" dirty="0" smtClean="0"/>
          </a:p>
          <a:p>
            <a:pPr eaLnBrk="1" fontAlgn="auto" hangingPunct="1">
              <a:spcBef>
                <a:spcPts val="0"/>
              </a:spcBef>
              <a:spcAft>
                <a:spcPts val="0"/>
              </a:spcAft>
              <a:defRPr/>
            </a:pPr>
            <a:r>
              <a:rPr lang="fr-FR" dirty="0" smtClean="0"/>
              <a:t>- Efficacité du recours aux TIC</a:t>
            </a:r>
          </a:p>
          <a:p>
            <a:pPr eaLnBrk="1" fontAlgn="auto" hangingPunct="1">
              <a:spcBef>
                <a:spcPts val="0"/>
              </a:spcBef>
              <a:spcAft>
                <a:spcPts val="0"/>
              </a:spcAft>
              <a:defRPr/>
            </a:pPr>
            <a:r>
              <a:rPr lang="fr-FR" dirty="0" smtClean="0"/>
              <a:t>- Efficacité de l’interrogation du SIC</a:t>
            </a:r>
          </a:p>
          <a:p>
            <a:pPr eaLnBrk="1" fontAlgn="auto" hangingPunct="1">
              <a:spcBef>
                <a:spcPts val="0"/>
              </a:spcBef>
              <a:spcAft>
                <a:spcPts val="0"/>
              </a:spcAft>
              <a:defRPr/>
            </a:pPr>
            <a:r>
              <a:rPr lang="fr-FR" dirty="0" smtClean="0"/>
              <a:t>- Qualité de l’exploitation du SIC</a:t>
            </a:r>
          </a:p>
          <a:p>
            <a:pPr eaLnBrk="1" fontAlgn="auto" hangingPunct="1">
              <a:spcBef>
                <a:spcPts val="0"/>
              </a:spcBef>
              <a:spcAft>
                <a:spcPts val="0"/>
              </a:spcAft>
              <a:defRPr/>
            </a:pPr>
            <a:r>
              <a:rPr lang="fr-FR" b="1" dirty="0" smtClean="0"/>
              <a:t>Satisfaire ces critères, pour chaque  compétence impose : </a:t>
            </a:r>
            <a:endParaRPr lang="fr-FR" dirty="0" smtClean="0"/>
          </a:p>
          <a:p>
            <a:pPr eaLnBrk="1" fontAlgn="auto" hangingPunct="1">
              <a:spcBef>
                <a:spcPts val="0"/>
              </a:spcBef>
              <a:spcAft>
                <a:spcPts val="0"/>
              </a:spcAft>
              <a:defRPr/>
            </a:pPr>
            <a:r>
              <a:rPr lang="fr-FR" dirty="0" smtClean="0"/>
              <a:t>de connaitre les outils et méthodes ( 5 ) de savoir les expliquer (1-6)) de les mobiliser (2-3) de façon autonome (4)</a:t>
            </a:r>
          </a:p>
          <a:p>
            <a:pPr marL="362261" indent="-362261" eaLnBrk="1" fontAlgn="auto" hangingPunct="1">
              <a:spcBef>
                <a:spcPts val="0"/>
              </a:spcBef>
              <a:spcAft>
                <a:spcPts val="0"/>
              </a:spcAft>
              <a:buFontTx/>
              <a:buChar char="-"/>
              <a:defRPr/>
            </a:pPr>
            <a:endParaRPr lang="fr-FR" sz="1300" dirty="0"/>
          </a:p>
          <a:p>
            <a:pPr marL="362261" indent="-362261" eaLnBrk="1" fontAlgn="auto" hangingPunct="1">
              <a:spcBef>
                <a:spcPts val="0"/>
              </a:spcBef>
              <a:spcAft>
                <a:spcPts val="0"/>
              </a:spcAft>
              <a:buFontTx/>
              <a:buChar char="-"/>
              <a:defRPr/>
            </a:pPr>
            <a:r>
              <a:rPr lang="fr-FR" sz="1300" dirty="0"/>
              <a:t>Qualité de la communication </a:t>
            </a:r>
          </a:p>
          <a:p>
            <a:pPr eaLnBrk="1" fontAlgn="auto" hangingPunct="1">
              <a:spcBef>
                <a:spcPts val="0"/>
              </a:spcBef>
              <a:spcAft>
                <a:spcPts val="0"/>
              </a:spcAft>
              <a:defRPr/>
            </a:pPr>
            <a:r>
              <a:rPr lang="fr-FR" sz="1300" b="1" dirty="0"/>
              <a:t>Satisfaire ce critère, pour chaque  compétence impose : </a:t>
            </a:r>
            <a:endParaRPr lang="fr-FR" sz="1300" dirty="0"/>
          </a:p>
          <a:p>
            <a:pPr eaLnBrk="1" fontAlgn="auto" hangingPunct="1">
              <a:spcBef>
                <a:spcPts val="0"/>
              </a:spcBef>
              <a:spcAft>
                <a:spcPts val="0"/>
              </a:spcAft>
              <a:defRPr/>
            </a:pPr>
            <a:endParaRPr lang="fr-FR" sz="1300" dirty="0"/>
          </a:p>
          <a:p>
            <a:pPr eaLnBrk="1" fontAlgn="auto" hangingPunct="1">
              <a:spcBef>
                <a:spcPts val="0"/>
              </a:spcBef>
              <a:spcAft>
                <a:spcPts val="0"/>
              </a:spcAft>
              <a:defRPr/>
            </a:pPr>
            <a:r>
              <a:rPr lang="fr-FR" sz="1300" dirty="0"/>
              <a:t>Capacité à expliciter (1-6) un contenu (5) avec recul (4) en mobilisant des outils (PP, documents…) (3) avec méthode (plan construit , argumentation…) (2)</a:t>
            </a:r>
          </a:p>
          <a:p>
            <a:pPr marL="362261" indent="-362261" eaLnBrk="1" fontAlgn="auto" hangingPunct="1">
              <a:spcBef>
                <a:spcPts val="0"/>
              </a:spcBef>
              <a:spcAft>
                <a:spcPts val="0"/>
              </a:spcAft>
              <a:buFontTx/>
              <a:buChar char="-"/>
              <a:defRPr/>
            </a:pPr>
            <a:endParaRPr lang="fr-FR" sz="1300" dirty="0"/>
          </a:p>
          <a:p>
            <a:pPr marL="362261" indent="-362261" eaLnBrk="1" fontAlgn="auto" hangingPunct="1">
              <a:spcBef>
                <a:spcPts val="0"/>
              </a:spcBef>
              <a:spcAft>
                <a:spcPts val="0"/>
              </a:spcAft>
              <a:buFontTx/>
              <a:buChar char="-"/>
              <a:defRPr/>
            </a:pPr>
            <a:r>
              <a:rPr lang="fr-FR" sz="1300" dirty="0"/>
              <a:t>Degré de couverture des activités </a:t>
            </a:r>
          </a:p>
          <a:p>
            <a:pPr eaLnBrk="1" fontAlgn="auto" hangingPunct="1">
              <a:spcBef>
                <a:spcPts val="0"/>
              </a:spcBef>
              <a:spcAft>
                <a:spcPts val="0"/>
              </a:spcAft>
              <a:defRPr/>
            </a:pPr>
            <a:endParaRPr lang="fr-FR" sz="1300" dirty="0"/>
          </a:p>
          <a:p>
            <a:pPr eaLnBrk="1" fontAlgn="auto" hangingPunct="1">
              <a:spcBef>
                <a:spcPts val="0"/>
              </a:spcBef>
              <a:spcAft>
                <a:spcPts val="0"/>
              </a:spcAft>
              <a:defRPr/>
            </a:pPr>
            <a:r>
              <a:rPr lang="fr-FR" sz="1300" dirty="0"/>
              <a:t>Respect des champs de compétences à couvrir, chaque compétence doit être couverte (au moins une fiche par compétence)</a:t>
            </a:r>
          </a:p>
          <a:p>
            <a:pPr eaLnBrk="1" fontAlgn="auto" hangingPunct="1">
              <a:spcBef>
                <a:spcPts val="0"/>
              </a:spcBef>
              <a:spcAft>
                <a:spcPts val="0"/>
              </a:spcAft>
              <a:defRPr/>
            </a:pPr>
            <a:endParaRPr lang="fr-FR" dirty="0"/>
          </a:p>
        </p:txBody>
      </p:sp>
      <p:sp>
        <p:nvSpPr>
          <p:cNvPr id="41988"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96E1A2DC-2A0F-4077-BCD0-538782B2F628}" type="slidenum">
              <a:rPr lang="fr-FR" altLang="fr-FR" smtClean="0"/>
              <a:pPr fontAlgn="base">
                <a:spcBef>
                  <a:spcPct val="0"/>
                </a:spcBef>
                <a:spcAft>
                  <a:spcPct val="0"/>
                </a:spcAft>
                <a:defRPr/>
              </a:pPr>
              <a:t>21</a:t>
            </a:fld>
            <a:endParaRPr lang="fr-FR" altLang="fr-FR"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120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altLang="fr-FR" smtClean="0"/>
              <a:t>Partie à renseigner pour justifier la note attribuée</a:t>
            </a:r>
          </a:p>
        </p:txBody>
      </p:sp>
      <p:sp>
        <p:nvSpPr>
          <p:cNvPr id="43012"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D7529BE-5EFC-4B37-9234-2D01D7ECB7DD}" type="slidenum">
              <a:rPr lang="fr-FR" altLang="fr-FR" smtClean="0"/>
              <a:pPr fontAlgn="base">
                <a:spcBef>
                  <a:spcPct val="0"/>
                </a:spcBef>
                <a:spcAft>
                  <a:spcPct val="0"/>
                </a:spcAft>
                <a:defRPr/>
              </a:pPr>
              <a:t>22</a:t>
            </a:fld>
            <a:endParaRPr lang="fr-FR" altLang="fr-F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222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altLang="fr-FR" smtClean="0"/>
              <a:t>Usage de la boite à outils pour renseigner la grille à partir de l’interrogation.</a:t>
            </a:r>
          </a:p>
          <a:p>
            <a:pPr eaLnBrk="1" hangingPunct="1">
              <a:spcBef>
                <a:spcPct val="0"/>
              </a:spcBef>
            </a:pPr>
            <a:r>
              <a:rPr lang="fr-FR" altLang="fr-FR" smtClean="0"/>
              <a:t>Toutes les compétences sont balayées</a:t>
            </a:r>
          </a:p>
        </p:txBody>
      </p:sp>
      <p:sp>
        <p:nvSpPr>
          <p:cNvPr id="44036"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601F8463-5F0E-46DD-8E6E-76B148D6C4C2}" type="slidenum">
              <a:rPr lang="fr-FR" altLang="fr-FR" smtClean="0"/>
              <a:pPr fontAlgn="base">
                <a:spcBef>
                  <a:spcPct val="0"/>
                </a:spcBef>
                <a:spcAft>
                  <a:spcPct val="0"/>
                </a:spcAft>
                <a:defRPr/>
              </a:pPr>
              <a:t>23</a:t>
            </a:fld>
            <a:endParaRPr lang="fr-FR" altLang="fr-F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325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altLang="fr-FR" smtClean="0"/>
              <a:t>Tout moyen possible </a:t>
            </a:r>
          </a:p>
          <a:p>
            <a:pPr eaLnBrk="1" hangingPunct="1">
              <a:spcBef>
                <a:spcPct val="0"/>
              </a:spcBef>
            </a:pPr>
            <a:r>
              <a:rPr lang="fr-FR" altLang="fr-FR" smtClean="0"/>
              <a:t>Le centre ne fournit ni matériel ni connexion à internet, ni source d’énergie </a:t>
            </a:r>
          </a:p>
          <a:p>
            <a:pPr eaLnBrk="1" hangingPunct="1">
              <a:spcBef>
                <a:spcPct val="0"/>
              </a:spcBef>
            </a:pPr>
            <a:r>
              <a:rPr lang="fr-FR" altLang="fr-FR" smtClean="0"/>
              <a:t>Nécessité d’une connexion autonome si le candidat souhaite un accès à internet</a:t>
            </a:r>
          </a:p>
          <a:p>
            <a:pPr eaLnBrk="1" hangingPunct="1">
              <a:spcBef>
                <a:spcPct val="0"/>
              </a:spcBef>
            </a:pPr>
            <a:endParaRPr lang="fr-FR" altLang="fr-FR" smtClean="0"/>
          </a:p>
          <a:p>
            <a:pPr eaLnBrk="1" hangingPunct="1">
              <a:spcBef>
                <a:spcPct val="0"/>
              </a:spcBef>
            </a:pPr>
            <a:r>
              <a:rPr lang="fr-FR" altLang="fr-FR" smtClean="0"/>
              <a:t>Le référentiel prévoit la possibilité de travail a partir d’une situation de travail réelle, reconstituée ou simulée- le champs des possibles est ouvert </a:t>
            </a:r>
          </a:p>
          <a:p>
            <a:pPr eaLnBrk="1" hangingPunct="1">
              <a:spcBef>
                <a:spcPct val="0"/>
              </a:spcBef>
            </a:pPr>
            <a:r>
              <a:rPr lang="fr-FR" altLang="fr-FR" smtClean="0"/>
              <a:t>L’idée étant de privilégier les situations réelles ( possible si usages de logiciels classiques type suite microsoft, les messageries externes , l’usage du cloud, des outils tel que doodle, cartes mentales, blog, réseaux sociaux, …)</a:t>
            </a:r>
          </a:p>
          <a:p>
            <a:pPr eaLnBrk="1" hangingPunct="1">
              <a:spcBef>
                <a:spcPct val="0"/>
              </a:spcBef>
            </a:pPr>
            <a:endParaRPr lang="fr-FR" altLang="fr-FR" smtClean="0"/>
          </a:p>
          <a:p>
            <a:pPr eaLnBrk="1" hangingPunct="1">
              <a:spcBef>
                <a:spcPct val="0"/>
              </a:spcBef>
            </a:pPr>
            <a:r>
              <a:rPr lang="fr-FR" altLang="fr-FR" smtClean="0"/>
              <a:t>Si la situation réelle est rendue impossible du fait d’un intranet fermé ou de confidentialité d’information :  avoir recours à la situation reconstituée</a:t>
            </a:r>
          </a:p>
          <a:p>
            <a:pPr eaLnBrk="1" hangingPunct="1">
              <a:spcBef>
                <a:spcPct val="0"/>
              </a:spcBef>
            </a:pPr>
            <a:r>
              <a:rPr lang="fr-FR" altLang="fr-FR" smtClean="0"/>
              <a:t>(tableau de bord de suivi d’un compte de résultat, d’une famille de produit, planning personnel ou de l’équipe, agenda partagé…) il ne s’agit pas d’être exhaustif mais de disposer d’une information reconstituée pour démontrer des compétences  sur les usages </a:t>
            </a:r>
          </a:p>
          <a:p>
            <a:pPr eaLnBrk="1" hangingPunct="1">
              <a:spcBef>
                <a:spcPct val="0"/>
              </a:spcBef>
            </a:pPr>
            <a:endParaRPr lang="fr-FR" altLang="fr-FR" smtClean="0"/>
          </a:p>
          <a:p>
            <a:pPr eaLnBrk="1" hangingPunct="1">
              <a:spcBef>
                <a:spcPct val="0"/>
              </a:spcBef>
            </a:pPr>
            <a:r>
              <a:rPr lang="fr-FR" altLang="fr-FR" smtClean="0"/>
              <a:t>La simulation permet de démontrer des compétences qui ne sont pas développées  dans le milieu professionnel (faute d’équipement , pas exemple logiciel de dépouillement d’enquête, de géomarketing….), faute de droits de diffusion accordés par l’entreprise,</a:t>
            </a:r>
          </a:p>
          <a:p>
            <a:pPr eaLnBrk="1" hangingPunct="1">
              <a:spcBef>
                <a:spcPct val="0"/>
              </a:spcBef>
            </a:pPr>
            <a:endParaRPr lang="fr-FR" altLang="fr-FR" smtClean="0"/>
          </a:p>
          <a:p>
            <a:pPr eaLnBrk="1" hangingPunct="1">
              <a:spcBef>
                <a:spcPct val="0"/>
              </a:spcBef>
            </a:pPr>
            <a:r>
              <a:rPr lang="fr-FR" altLang="fr-FR" smtClean="0"/>
              <a:t>Outils de communication  et de présentation type  PP, publisher,prezzy…pas de difficultés particulières</a:t>
            </a:r>
          </a:p>
          <a:p>
            <a:pPr eaLnBrk="1" hangingPunct="1">
              <a:spcBef>
                <a:spcPct val="0"/>
              </a:spcBef>
            </a:pPr>
            <a:r>
              <a:rPr lang="fr-FR" altLang="fr-FR" smtClean="0"/>
              <a:t> </a:t>
            </a:r>
          </a:p>
          <a:p>
            <a:pPr eaLnBrk="1" hangingPunct="1">
              <a:spcBef>
                <a:spcPct val="0"/>
              </a:spcBef>
            </a:pPr>
            <a:r>
              <a:rPr lang="fr-FR" altLang="fr-FR" smtClean="0"/>
              <a:t>Les situations doivent évidemment être en lien direct avec l’activité d’une unité commerciale,</a:t>
            </a:r>
          </a:p>
          <a:p>
            <a:pPr eaLnBrk="1" hangingPunct="1">
              <a:spcBef>
                <a:spcPct val="0"/>
              </a:spcBef>
            </a:pPr>
            <a:endParaRPr lang="fr-FR" altLang="fr-FR" smtClean="0"/>
          </a:p>
        </p:txBody>
      </p:sp>
      <p:sp>
        <p:nvSpPr>
          <p:cNvPr id="45060"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4225" indent="-301625">
              <a:defRPr>
                <a:solidFill>
                  <a:schemeClr val="tx1"/>
                </a:solidFill>
                <a:latin typeface="Calibri" pitchFamily="34" charset="0"/>
              </a:defRPr>
            </a:lvl2pPr>
            <a:lvl3pPr marL="1206500" indent="-241300">
              <a:defRPr>
                <a:solidFill>
                  <a:schemeClr val="tx1"/>
                </a:solidFill>
                <a:latin typeface="Calibri" pitchFamily="34" charset="0"/>
              </a:defRPr>
            </a:lvl3pPr>
            <a:lvl4pPr marL="1689100" indent="-241300">
              <a:defRPr>
                <a:solidFill>
                  <a:schemeClr val="tx1"/>
                </a:solidFill>
                <a:latin typeface="Calibri" pitchFamily="34" charset="0"/>
              </a:defRPr>
            </a:lvl4pPr>
            <a:lvl5pPr marL="2173288" indent="-241300">
              <a:defRPr>
                <a:solidFill>
                  <a:schemeClr val="tx1"/>
                </a:solidFill>
                <a:latin typeface="Calibri" pitchFamily="34" charset="0"/>
              </a:defRPr>
            </a:lvl5pPr>
            <a:lvl6pPr marL="2630488" indent="-241300" fontAlgn="base">
              <a:spcBef>
                <a:spcPct val="0"/>
              </a:spcBef>
              <a:spcAft>
                <a:spcPct val="0"/>
              </a:spcAft>
              <a:defRPr>
                <a:solidFill>
                  <a:schemeClr val="tx1"/>
                </a:solidFill>
                <a:latin typeface="Calibri" pitchFamily="34" charset="0"/>
              </a:defRPr>
            </a:lvl6pPr>
            <a:lvl7pPr marL="3087688" indent="-241300" fontAlgn="base">
              <a:spcBef>
                <a:spcPct val="0"/>
              </a:spcBef>
              <a:spcAft>
                <a:spcPct val="0"/>
              </a:spcAft>
              <a:defRPr>
                <a:solidFill>
                  <a:schemeClr val="tx1"/>
                </a:solidFill>
                <a:latin typeface="Calibri" pitchFamily="34" charset="0"/>
              </a:defRPr>
            </a:lvl7pPr>
            <a:lvl8pPr marL="3544888" indent="-241300" fontAlgn="base">
              <a:spcBef>
                <a:spcPct val="0"/>
              </a:spcBef>
              <a:spcAft>
                <a:spcPct val="0"/>
              </a:spcAft>
              <a:defRPr>
                <a:solidFill>
                  <a:schemeClr val="tx1"/>
                </a:solidFill>
                <a:latin typeface="Calibri" pitchFamily="34" charset="0"/>
              </a:defRPr>
            </a:lvl8pPr>
            <a:lvl9pPr marL="4002088" indent="-2413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A11AEDE9-4887-4402-9DEC-99302D59D206}" type="slidenum">
              <a:rPr lang="fr-FR" altLang="fr-FR" smtClean="0">
                <a:solidFill>
                  <a:srgbClr val="000000"/>
                </a:solidFill>
                <a:latin typeface="Rockwell" pitchFamily="18" charset="0"/>
              </a:rPr>
              <a:pPr fontAlgn="base">
                <a:spcBef>
                  <a:spcPct val="0"/>
                </a:spcBef>
                <a:spcAft>
                  <a:spcPct val="0"/>
                </a:spcAft>
                <a:defRPr/>
              </a:pPr>
              <a:t>24</a:t>
            </a:fld>
            <a:endParaRPr lang="fr-FR" altLang="fr-FR" smtClean="0">
              <a:solidFill>
                <a:srgbClr val="000000"/>
              </a:solidFill>
              <a:latin typeface="Rockwell"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427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altLang="fr-FR" smtClean="0"/>
              <a:t>La couverture des compétences se fait prioritairement dans le cadre de l’unité commerciale</a:t>
            </a:r>
          </a:p>
          <a:p>
            <a:pPr eaLnBrk="1" hangingPunct="1">
              <a:spcBef>
                <a:spcPct val="0"/>
              </a:spcBef>
            </a:pPr>
            <a:r>
              <a:rPr lang="fr-FR" altLang="fr-FR" smtClean="0"/>
              <a:t>Une activité  peut être « reconstituée » à partir d’outils proposant des fonctionnalités similaires (transposition de compétences)</a:t>
            </a:r>
          </a:p>
          <a:p>
            <a:pPr eaLnBrk="1" hangingPunct="1">
              <a:spcBef>
                <a:spcPct val="0"/>
              </a:spcBef>
            </a:pPr>
            <a:r>
              <a:rPr lang="fr-FR" altLang="fr-FR" smtClean="0"/>
              <a:t>Elle peut être fictive et mobiliser dans le cadre de TD des outils qui ne sont pas disponibles en UC </a:t>
            </a:r>
          </a:p>
        </p:txBody>
      </p:sp>
      <p:sp>
        <p:nvSpPr>
          <p:cNvPr id="46084"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6D4849E-E316-4862-94BF-8FC82F5C491C}" type="slidenum">
              <a:rPr lang="fr-FR" altLang="fr-FR" smtClean="0"/>
              <a:pPr fontAlgn="base">
                <a:spcBef>
                  <a:spcPct val="0"/>
                </a:spcBef>
                <a:spcAft>
                  <a:spcPct val="0"/>
                </a:spcAft>
                <a:defRPr/>
              </a:pPr>
              <a:t>25</a:t>
            </a:fld>
            <a:endParaRPr lang="fr-FR" altLang="fr-FR"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lstStyle/>
          <a:p>
            <a:pPr eaLnBrk="1" fontAlgn="auto" hangingPunct="1">
              <a:spcBef>
                <a:spcPts val="0"/>
              </a:spcBef>
              <a:spcAft>
                <a:spcPts val="0"/>
              </a:spcAft>
              <a:defRPr/>
            </a:pPr>
            <a:endParaRPr lang="fr-FR" dirty="0" smtClean="0"/>
          </a:p>
          <a:p>
            <a:pPr marL="181131" indent="-181131" eaLnBrk="1" fontAlgn="auto" hangingPunct="1">
              <a:spcBef>
                <a:spcPts val="0"/>
              </a:spcBef>
              <a:spcAft>
                <a:spcPts val="0"/>
              </a:spcAft>
              <a:buFontTx/>
              <a:buChar char="-"/>
              <a:defRPr/>
            </a:pPr>
            <a:endParaRPr lang="fr-FR" dirty="0"/>
          </a:p>
        </p:txBody>
      </p:sp>
      <p:sp>
        <p:nvSpPr>
          <p:cNvPr id="47108"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29EF71CD-3D1A-46B2-9DA3-A2E30816BF91}" type="slidenum">
              <a:rPr lang="fr-FR" altLang="fr-FR" smtClean="0"/>
              <a:pPr fontAlgn="base">
                <a:spcBef>
                  <a:spcPct val="0"/>
                </a:spcBef>
                <a:spcAft>
                  <a:spcPct val="0"/>
                </a:spcAft>
                <a:defRPr/>
              </a:pPr>
              <a:t>26</a:t>
            </a:fld>
            <a:endParaRPr lang="fr-FR" altLang="fr-FR"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lstStyle/>
          <a:p>
            <a:pPr eaLnBrk="1" fontAlgn="auto" hangingPunct="1">
              <a:spcBef>
                <a:spcPts val="0"/>
              </a:spcBef>
              <a:spcAft>
                <a:spcPts val="0"/>
              </a:spcAft>
              <a:defRPr/>
            </a:pPr>
            <a:endParaRPr lang="fr-FR" dirty="0" smtClean="0"/>
          </a:p>
          <a:p>
            <a:pPr marL="181131" indent="-181131" eaLnBrk="1" fontAlgn="auto" hangingPunct="1">
              <a:spcBef>
                <a:spcPts val="0"/>
              </a:spcBef>
              <a:spcAft>
                <a:spcPts val="0"/>
              </a:spcAft>
              <a:buFontTx/>
              <a:buChar char="-"/>
              <a:defRPr/>
            </a:pPr>
            <a:endParaRPr lang="fr-FR" dirty="0"/>
          </a:p>
        </p:txBody>
      </p:sp>
      <p:sp>
        <p:nvSpPr>
          <p:cNvPr id="48132"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5BC39C39-D1C8-4880-B055-8C809C5B6121}" type="slidenum">
              <a:rPr lang="fr-FR" altLang="fr-FR" smtClean="0"/>
              <a:pPr fontAlgn="base">
                <a:spcBef>
                  <a:spcPct val="0"/>
                </a:spcBef>
                <a:spcAft>
                  <a:spcPct val="0"/>
                </a:spcAft>
                <a:defRPr/>
              </a:pPr>
              <a:t>27</a:t>
            </a:fld>
            <a:endParaRPr lang="fr-FR" alt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891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altLang="fr-FR" smtClean="0"/>
          </a:p>
        </p:txBody>
      </p:sp>
      <p:sp>
        <p:nvSpPr>
          <p:cNvPr id="30724"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0DA353D-1281-419B-96B9-620928EC0CF3}" type="slidenum">
              <a:rPr lang="fr-FR" altLang="fr-FR" smtClean="0"/>
              <a:pPr fontAlgn="base">
                <a:spcBef>
                  <a:spcPct val="0"/>
                </a:spcBef>
                <a:spcAft>
                  <a:spcPct val="0"/>
                </a:spcAft>
                <a:defRPr/>
              </a:pPr>
              <a:t>2</a:t>
            </a:fld>
            <a:endParaRPr lang="fr-FR" altLang="fr-F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734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marL="180975" indent="-180975" eaLnBrk="1" hangingPunct="1">
              <a:spcBef>
                <a:spcPct val="0"/>
              </a:spcBef>
              <a:buFontTx/>
              <a:buChar char="-"/>
            </a:pPr>
            <a:r>
              <a:rPr lang="fr-FR" altLang="fr-FR" smtClean="0"/>
              <a:t>Qualité et actualité de l’analyse des spécificités de l’UC et, le cas échéant, de son insertion dans le réseau</a:t>
            </a:r>
          </a:p>
          <a:p>
            <a:pPr marL="180975" indent="-180975" eaLnBrk="1" hangingPunct="1">
              <a:spcBef>
                <a:spcPct val="0"/>
              </a:spcBef>
              <a:buFontTx/>
              <a:buChar char="-"/>
            </a:pPr>
            <a:r>
              <a:rPr lang="fr-FR" altLang="fr-FR" smtClean="0"/>
              <a:t>Qualité du diagnostic et de la démarche qui y a conduit</a:t>
            </a:r>
          </a:p>
          <a:p>
            <a:pPr marL="180975" indent="-180975" eaLnBrk="1" hangingPunct="1">
              <a:spcBef>
                <a:spcPct val="0"/>
              </a:spcBef>
              <a:buFontTx/>
              <a:buChar char="-"/>
            </a:pPr>
            <a:r>
              <a:rPr lang="fr-FR" altLang="fr-FR" smtClean="0"/>
              <a:t>Pertinence et réalisme de la préconisation</a:t>
            </a:r>
          </a:p>
          <a:p>
            <a:pPr marL="180975" indent="-180975" eaLnBrk="1" hangingPunct="1">
              <a:spcBef>
                <a:spcPct val="0"/>
              </a:spcBef>
              <a:buFontTx/>
              <a:buChar char="-"/>
            </a:pPr>
            <a:r>
              <a:rPr lang="fr-FR" altLang="fr-FR" smtClean="0"/>
              <a:t>Repérage des implications humaines, financières, organisationnelles de la préconisation</a:t>
            </a:r>
          </a:p>
          <a:p>
            <a:pPr marL="180975" indent="-180975" eaLnBrk="1" hangingPunct="1">
              <a:spcBef>
                <a:spcPct val="0"/>
              </a:spcBef>
              <a:buFontTx/>
              <a:buChar char="-"/>
            </a:pPr>
            <a:r>
              <a:rPr lang="fr-FR" altLang="fr-FR" smtClean="0"/>
              <a:t>Clarté et pertinence des explications et de l’argumentation </a:t>
            </a:r>
          </a:p>
          <a:p>
            <a:pPr marL="180975" indent="-180975" eaLnBrk="1" hangingPunct="1">
              <a:spcBef>
                <a:spcPct val="0"/>
              </a:spcBef>
              <a:buFontTx/>
              <a:buChar char="-"/>
            </a:pPr>
            <a:endParaRPr lang="fr-FR" altLang="fr-FR" smtClean="0"/>
          </a:p>
        </p:txBody>
      </p:sp>
      <p:sp>
        <p:nvSpPr>
          <p:cNvPr id="49156"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DF040E0-C319-4F4F-A400-A9FD022E9886}" type="slidenum">
              <a:rPr lang="fr-FR" altLang="fr-FR" smtClean="0"/>
              <a:pPr fontAlgn="base">
                <a:spcBef>
                  <a:spcPct val="0"/>
                </a:spcBef>
                <a:spcAft>
                  <a:spcPct val="0"/>
                </a:spcAft>
                <a:defRPr/>
              </a:pPr>
              <a:t>28</a:t>
            </a:fld>
            <a:endParaRPr lang="fr-FR" altLang="fr-FR"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lstStyle/>
          <a:p>
            <a:pPr eaLnBrk="1" fontAlgn="auto" hangingPunct="1">
              <a:spcBef>
                <a:spcPts val="0"/>
              </a:spcBef>
              <a:spcAft>
                <a:spcPts val="0"/>
              </a:spcAft>
              <a:defRPr/>
            </a:pPr>
            <a:r>
              <a:rPr lang="fr-FR" dirty="0" smtClean="0"/>
              <a:t>Quelque soit la compétence développée les critères d’aide à l’évaluation peuvent être utilisés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Pour mémoire les critères d’évaluation de l’épreuve sont : </a:t>
            </a:r>
          </a:p>
          <a:p>
            <a:pPr marL="181131" indent="-181131" eaLnBrk="1" fontAlgn="auto" hangingPunct="1">
              <a:spcBef>
                <a:spcPts val="0"/>
              </a:spcBef>
              <a:spcAft>
                <a:spcPts val="0"/>
              </a:spcAft>
              <a:buFontTx/>
              <a:buChar char="-"/>
              <a:defRPr/>
            </a:pPr>
            <a:r>
              <a:rPr lang="fr-FR" dirty="0" smtClean="0"/>
              <a:t>Qualité et actualité de l’analyse des spécificités de l’UC et, le cas échéant, de son insertion dans le réseau</a:t>
            </a:r>
          </a:p>
          <a:p>
            <a:pPr marL="181131" indent="-181131" eaLnBrk="1" fontAlgn="auto" hangingPunct="1">
              <a:spcBef>
                <a:spcPts val="0"/>
              </a:spcBef>
              <a:spcAft>
                <a:spcPts val="0"/>
              </a:spcAft>
              <a:buFontTx/>
              <a:buChar char="-"/>
              <a:defRPr/>
            </a:pPr>
            <a:r>
              <a:rPr lang="fr-FR" dirty="0" smtClean="0"/>
              <a:t>Qualité du diagnostic et de la démarche qui y a conduit</a:t>
            </a:r>
          </a:p>
          <a:p>
            <a:pPr marL="181131" indent="-181131" eaLnBrk="1" fontAlgn="auto" hangingPunct="1">
              <a:spcBef>
                <a:spcPts val="0"/>
              </a:spcBef>
              <a:spcAft>
                <a:spcPts val="0"/>
              </a:spcAft>
              <a:buFontTx/>
              <a:buChar char="-"/>
              <a:defRPr/>
            </a:pPr>
            <a:r>
              <a:rPr lang="fr-FR" dirty="0" smtClean="0"/>
              <a:t>Pertinence et réalisme de la préconisation</a:t>
            </a:r>
          </a:p>
          <a:p>
            <a:pPr marL="181131" indent="-181131" eaLnBrk="1" fontAlgn="auto" hangingPunct="1">
              <a:spcBef>
                <a:spcPts val="0"/>
              </a:spcBef>
              <a:spcAft>
                <a:spcPts val="0"/>
              </a:spcAft>
              <a:buFontTx/>
              <a:buChar char="-"/>
              <a:defRPr/>
            </a:pPr>
            <a:r>
              <a:rPr lang="fr-FR" dirty="0" smtClean="0"/>
              <a:t>Repérage des implications humaines, financières, organisationnelles de la préconisation</a:t>
            </a:r>
          </a:p>
          <a:p>
            <a:pPr marL="181131" indent="-181131" eaLnBrk="1" fontAlgn="auto" hangingPunct="1">
              <a:spcBef>
                <a:spcPts val="0"/>
              </a:spcBef>
              <a:spcAft>
                <a:spcPts val="0"/>
              </a:spcAft>
              <a:buFontTx/>
              <a:buChar char="-"/>
              <a:defRPr/>
            </a:pPr>
            <a:r>
              <a:rPr lang="fr-FR" dirty="0" smtClean="0"/>
              <a:t>Clarté et pertinence des explications et de l’argumentation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Concevoir le projet : le définir (</a:t>
            </a:r>
            <a:r>
              <a:rPr lang="fr-FR" dirty="0" err="1" smtClean="0"/>
              <a:t>obj</a:t>
            </a:r>
            <a:r>
              <a:rPr lang="fr-FR" dirty="0" smtClean="0"/>
              <a:t>, étapes, tâches, moyens humains, matériels, financiers, durée) établir le cahier des charges  (formalisation, cohérence )</a:t>
            </a:r>
          </a:p>
          <a:p>
            <a:pPr marL="181131" indent="-181131" eaLnBrk="1" fontAlgn="auto" hangingPunct="1">
              <a:spcBef>
                <a:spcPts val="0"/>
              </a:spcBef>
              <a:spcAft>
                <a:spcPts val="0"/>
              </a:spcAft>
              <a:buFontTx/>
              <a:buChar char="-"/>
              <a:defRPr/>
            </a:pPr>
            <a:r>
              <a:rPr lang="fr-FR" dirty="0" smtClean="0"/>
              <a:t>Pour la conception nécessité de mobiliser des informations (PAC, autonomie de L’UC, consignes, recommandations, …</a:t>
            </a:r>
          </a:p>
          <a:p>
            <a:pPr marL="181131" indent="-181131" eaLnBrk="1" fontAlgn="auto" hangingPunct="1">
              <a:spcBef>
                <a:spcPts val="0"/>
              </a:spcBef>
              <a:spcAft>
                <a:spcPts val="0"/>
              </a:spcAft>
              <a:buFontTx/>
              <a:buChar char="-"/>
              <a:defRPr/>
            </a:pPr>
            <a:r>
              <a:rPr lang="fr-FR" dirty="0" smtClean="0"/>
              <a:t>Définir un objectif </a:t>
            </a:r>
            <a:r>
              <a:rPr lang="fr-FR" dirty="0" err="1" smtClean="0"/>
              <a:t>fct</a:t>
            </a:r>
            <a:r>
              <a:rPr lang="fr-FR" dirty="0" smtClean="0"/>
              <a:t> de la nature du projet</a:t>
            </a:r>
          </a:p>
          <a:p>
            <a:pPr marL="181131" indent="-181131" eaLnBrk="1" fontAlgn="auto" hangingPunct="1">
              <a:spcBef>
                <a:spcPts val="0"/>
              </a:spcBef>
              <a:spcAft>
                <a:spcPts val="0"/>
              </a:spcAft>
              <a:buFontTx/>
              <a:buChar char="-"/>
              <a:defRPr/>
            </a:pPr>
            <a:r>
              <a:rPr lang="fr-FR" dirty="0" smtClean="0"/>
              <a:t>Analyse des contraintes, PAC…</a:t>
            </a:r>
          </a:p>
          <a:p>
            <a:pPr marL="181131" indent="-181131" eaLnBrk="1" fontAlgn="auto" hangingPunct="1">
              <a:spcBef>
                <a:spcPts val="0"/>
              </a:spcBef>
              <a:spcAft>
                <a:spcPts val="0"/>
              </a:spcAft>
              <a:buFontTx/>
              <a:buChar char="-"/>
              <a:defRPr/>
            </a:pPr>
            <a:r>
              <a:rPr lang="fr-FR" dirty="0" smtClean="0"/>
              <a:t>Préconise des choix, une démarche, des étapes, …</a:t>
            </a:r>
          </a:p>
          <a:p>
            <a:pPr marL="181131" indent="-181131" eaLnBrk="1" fontAlgn="auto" hangingPunct="1">
              <a:spcBef>
                <a:spcPts val="0"/>
              </a:spcBef>
              <a:spcAft>
                <a:spcPts val="0"/>
              </a:spcAft>
              <a:buFontTx/>
              <a:buChar char="-"/>
              <a:defRPr/>
            </a:pPr>
            <a:r>
              <a:rPr lang="fr-FR" dirty="0" smtClean="0"/>
              <a:t>Utilise une démarche projet</a:t>
            </a:r>
          </a:p>
          <a:p>
            <a:pPr marL="181131" indent="-181131" eaLnBrk="1" fontAlgn="auto" hangingPunct="1">
              <a:spcBef>
                <a:spcPts val="0"/>
              </a:spcBef>
              <a:spcAft>
                <a:spcPts val="0"/>
              </a:spcAft>
              <a:buFontTx/>
              <a:buChar char="-"/>
              <a:defRPr/>
            </a:pPr>
            <a:r>
              <a:rPr lang="fr-FR" dirty="0" smtClean="0"/>
              <a:t>Mobilise des outils : logiciel de gestion de projet</a:t>
            </a:r>
          </a:p>
          <a:p>
            <a:pPr marL="181131" indent="-181131" eaLnBrk="1" fontAlgn="auto" hangingPunct="1">
              <a:spcBef>
                <a:spcPts val="0"/>
              </a:spcBef>
              <a:spcAft>
                <a:spcPts val="0"/>
              </a:spcAft>
              <a:buFontTx/>
              <a:buChar char="-"/>
              <a:defRPr/>
            </a:pPr>
            <a:r>
              <a:rPr lang="fr-FR" dirty="0" smtClean="0"/>
              <a:t>Repère des implications: pertinence de la période du projet, sur le </a:t>
            </a:r>
            <a:r>
              <a:rPr lang="fr-FR" dirty="0" err="1" smtClean="0"/>
              <a:t>fct</a:t>
            </a:r>
            <a:r>
              <a:rPr lang="fr-FR" dirty="0" smtClean="0"/>
              <a:t> de l’équipe…</a:t>
            </a:r>
            <a:br>
              <a:rPr lang="fr-FR" dirty="0" smtClean="0"/>
            </a:br>
            <a:r>
              <a:rPr lang="fr-FR" dirty="0" smtClean="0"/>
              <a:t>argumente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Conduire le projet : constituer et animer l’équipe ( </a:t>
            </a:r>
            <a:r>
              <a:rPr lang="fr-FR" dirty="0" err="1" smtClean="0"/>
              <a:t>orga</a:t>
            </a:r>
            <a:r>
              <a:rPr lang="fr-FR" dirty="0" smtClean="0"/>
              <a:t> en </a:t>
            </a:r>
            <a:r>
              <a:rPr lang="fr-FR" dirty="0" err="1" smtClean="0"/>
              <a:t>fct</a:t>
            </a:r>
            <a:r>
              <a:rPr lang="fr-FR" dirty="0" smtClean="0"/>
              <a:t> de objectifs, </a:t>
            </a:r>
            <a:r>
              <a:rPr lang="fr-FR" dirty="0" err="1" smtClean="0"/>
              <a:t>défintion</a:t>
            </a:r>
            <a:r>
              <a:rPr lang="fr-FR" dirty="0" smtClean="0"/>
              <a:t> des rôles, communication…), suivi du projet (respect des contraintes, coordination, bilans et points d’étapes, actions correctrices…)</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Évaluer le projet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Sur les compétences métier même démarche </a:t>
            </a:r>
          </a:p>
          <a:p>
            <a:pPr eaLnBrk="1" fontAlgn="auto" hangingPunct="1">
              <a:spcBef>
                <a:spcPts val="0"/>
              </a:spcBef>
              <a:spcAft>
                <a:spcPts val="0"/>
              </a:spcAft>
              <a:defRPr/>
            </a:pPr>
            <a:r>
              <a:rPr lang="fr-FR" dirty="0" smtClean="0"/>
              <a:t>Développer et maintenir la clientèle :</a:t>
            </a:r>
          </a:p>
          <a:p>
            <a:pPr marL="181131" indent="-181131" eaLnBrk="1" fontAlgn="auto" hangingPunct="1">
              <a:spcBef>
                <a:spcPts val="0"/>
              </a:spcBef>
              <a:spcAft>
                <a:spcPts val="0"/>
              </a:spcAft>
              <a:buFontTx/>
              <a:buChar char="-"/>
              <a:defRPr/>
            </a:pPr>
            <a:r>
              <a:rPr lang="fr-FR" dirty="0" smtClean="0"/>
              <a:t>mobiliser des informations typologie de la clientèle, marché local…</a:t>
            </a:r>
          </a:p>
          <a:p>
            <a:pPr marL="181131" indent="-181131" eaLnBrk="1" fontAlgn="auto" hangingPunct="1">
              <a:spcBef>
                <a:spcPts val="0"/>
              </a:spcBef>
              <a:spcAft>
                <a:spcPts val="0"/>
              </a:spcAft>
              <a:buFontTx/>
              <a:buChar char="-"/>
              <a:defRPr/>
            </a:pPr>
            <a:r>
              <a:rPr lang="fr-FR" dirty="0" smtClean="0"/>
              <a:t>définir un objectif : de fréquentation , de vente, de PDM… de satisfaction de la clientèle</a:t>
            </a:r>
          </a:p>
          <a:p>
            <a:pPr marL="181131" indent="-181131" eaLnBrk="1" fontAlgn="auto" hangingPunct="1">
              <a:spcBef>
                <a:spcPts val="0"/>
              </a:spcBef>
              <a:spcAft>
                <a:spcPts val="0"/>
              </a:spcAft>
              <a:buFontTx/>
              <a:buChar char="-"/>
              <a:defRPr/>
            </a:pPr>
            <a:r>
              <a:rPr lang="fr-FR" dirty="0" smtClean="0"/>
              <a:t>Analyse des contraintes: PAC, budget disponibles</a:t>
            </a:r>
          </a:p>
          <a:p>
            <a:pPr marL="181131" indent="-181131" eaLnBrk="1" fontAlgn="auto" hangingPunct="1">
              <a:spcBef>
                <a:spcPts val="0"/>
              </a:spcBef>
              <a:spcAft>
                <a:spcPts val="0"/>
              </a:spcAft>
              <a:buFontTx/>
              <a:buChar char="-"/>
              <a:defRPr/>
            </a:pPr>
            <a:r>
              <a:rPr lang="fr-FR" dirty="0" smtClean="0"/>
              <a:t>Préconise des choix , une démarche, des étapes, des moyens et supports de communication</a:t>
            </a:r>
          </a:p>
          <a:p>
            <a:pPr marL="181131" indent="-181131" eaLnBrk="1" fontAlgn="auto" hangingPunct="1">
              <a:spcBef>
                <a:spcPts val="0"/>
              </a:spcBef>
              <a:spcAft>
                <a:spcPts val="0"/>
              </a:spcAft>
              <a:buFontTx/>
              <a:buChar char="-"/>
              <a:defRPr/>
            </a:pPr>
            <a:r>
              <a:rPr lang="fr-FR" dirty="0" smtClean="0"/>
              <a:t>Utilise une démarche ; celle de l’organisation d’une opération commerciale par exemple, préconisations réseau sur l’</a:t>
            </a:r>
            <a:r>
              <a:rPr lang="fr-FR" dirty="0" err="1" smtClean="0"/>
              <a:t>orga</a:t>
            </a:r>
            <a:r>
              <a:rPr lang="fr-FR" dirty="0" smtClean="0"/>
              <a:t> d’une animation </a:t>
            </a:r>
          </a:p>
          <a:p>
            <a:pPr marL="181131" indent="-181131" eaLnBrk="1" fontAlgn="auto" hangingPunct="1">
              <a:spcBef>
                <a:spcPts val="0"/>
              </a:spcBef>
              <a:spcAft>
                <a:spcPts val="0"/>
              </a:spcAft>
              <a:buFontTx/>
              <a:buChar char="-"/>
              <a:defRPr/>
            </a:pPr>
            <a:r>
              <a:rPr lang="fr-FR" dirty="0" smtClean="0"/>
              <a:t>Mobilise des outils : logiciels, BDD, intranet, budget </a:t>
            </a:r>
          </a:p>
          <a:p>
            <a:pPr marL="181131" indent="-181131" eaLnBrk="1" fontAlgn="auto" hangingPunct="1">
              <a:spcBef>
                <a:spcPts val="0"/>
              </a:spcBef>
              <a:spcAft>
                <a:spcPts val="0"/>
              </a:spcAft>
              <a:buFontTx/>
              <a:buChar char="-"/>
              <a:defRPr/>
            </a:pPr>
            <a:r>
              <a:rPr lang="fr-FR" dirty="0" smtClean="0"/>
              <a:t>Repère des implications: suivi des résultats, des opérations, </a:t>
            </a:r>
          </a:p>
          <a:p>
            <a:pPr marL="181131" indent="-181131" eaLnBrk="1" fontAlgn="auto" hangingPunct="1">
              <a:spcBef>
                <a:spcPts val="0"/>
              </a:spcBef>
              <a:spcAft>
                <a:spcPts val="0"/>
              </a:spcAft>
              <a:buFontTx/>
              <a:buChar char="-"/>
              <a:defRPr/>
            </a:pPr>
            <a:r>
              <a:rPr lang="fr-FR" dirty="0" smtClean="0"/>
              <a:t>argumente </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 </a:t>
            </a:r>
            <a:endParaRPr lang="fr-FR" dirty="0"/>
          </a:p>
        </p:txBody>
      </p:sp>
      <p:sp>
        <p:nvSpPr>
          <p:cNvPr id="50180"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9680782-AC24-459D-939A-22F733C2975E}" type="slidenum">
              <a:rPr lang="fr-FR" altLang="fr-FR" smtClean="0"/>
              <a:pPr fontAlgn="base">
                <a:spcBef>
                  <a:spcPct val="0"/>
                </a:spcBef>
                <a:spcAft>
                  <a:spcPct val="0"/>
                </a:spcAft>
                <a:defRPr/>
              </a:pPr>
              <a:t>29</a:t>
            </a:fld>
            <a:endParaRPr lang="fr-FR" altLang="fr-FR"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lstStyle/>
          <a:p>
            <a:pPr eaLnBrk="1" fontAlgn="auto" hangingPunct="1">
              <a:spcBef>
                <a:spcPts val="0"/>
              </a:spcBef>
              <a:spcAft>
                <a:spcPts val="0"/>
              </a:spcAft>
              <a:defRPr/>
            </a:pPr>
            <a:r>
              <a:rPr lang="fr-FR" dirty="0" smtClean="0"/>
              <a:t>Pour mémoire les critères d’évaluation de l’épreuve sont : </a:t>
            </a:r>
          </a:p>
          <a:p>
            <a:pPr marL="181131" indent="-181131" eaLnBrk="1" fontAlgn="auto" hangingPunct="1">
              <a:spcBef>
                <a:spcPts val="0"/>
              </a:spcBef>
              <a:spcAft>
                <a:spcPts val="0"/>
              </a:spcAft>
              <a:buFontTx/>
              <a:buChar char="-"/>
              <a:defRPr/>
            </a:pPr>
            <a:r>
              <a:rPr lang="fr-FR" dirty="0" smtClean="0"/>
              <a:t>Qualité et actualité de l’analyse des spécificités de l’UC et, le cas échéant, de son insertion dans le réseau</a:t>
            </a:r>
          </a:p>
          <a:p>
            <a:pPr marL="181131" indent="-181131" eaLnBrk="1" fontAlgn="auto" hangingPunct="1">
              <a:spcBef>
                <a:spcPts val="0"/>
              </a:spcBef>
              <a:spcAft>
                <a:spcPts val="0"/>
              </a:spcAft>
              <a:buFontTx/>
              <a:buChar char="-"/>
              <a:defRPr/>
            </a:pPr>
            <a:r>
              <a:rPr lang="fr-FR" dirty="0" smtClean="0"/>
              <a:t>Qualité du diagnostic et de la démarche qui y a conduit</a:t>
            </a:r>
          </a:p>
          <a:p>
            <a:pPr marL="181131" indent="-181131" eaLnBrk="1" fontAlgn="auto" hangingPunct="1">
              <a:spcBef>
                <a:spcPts val="0"/>
              </a:spcBef>
              <a:spcAft>
                <a:spcPts val="0"/>
              </a:spcAft>
              <a:buFontTx/>
              <a:buChar char="-"/>
              <a:defRPr/>
            </a:pPr>
            <a:r>
              <a:rPr lang="fr-FR" dirty="0" smtClean="0"/>
              <a:t>Pertinence et réalisme de la préconisation</a:t>
            </a:r>
          </a:p>
          <a:p>
            <a:pPr marL="181131" indent="-181131" eaLnBrk="1" fontAlgn="auto" hangingPunct="1">
              <a:spcBef>
                <a:spcPts val="0"/>
              </a:spcBef>
              <a:spcAft>
                <a:spcPts val="0"/>
              </a:spcAft>
              <a:buFontTx/>
              <a:buChar char="-"/>
              <a:defRPr/>
            </a:pPr>
            <a:r>
              <a:rPr lang="fr-FR" dirty="0" smtClean="0"/>
              <a:t>Repérage des implications humaines, financières, organisationnelles de la préconisation</a:t>
            </a:r>
          </a:p>
          <a:p>
            <a:pPr marL="181131" indent="-181131" eaLnBrk="1" fontAlgn="auto" hangingPunct="1">
              <a:spcBef>
                <a:spcPts val="0"/>
              </a:spcBef>
              <a:spcAft>
                <a:spcPts val="0"/>
              </a:spcAft>
              <a:buFontTx/>
              <a:buChar char="-"/>
              <a:defRPr/>
            </a:pPr>
            <a:r>
              <a:rPr lang="fr-FR" dirty="0" smtClean="0"/>
              <a:t>Clarté et pertinence des explications et de l’argumentation </a:t>
            </a:r>
          </a:p>
          <a:p>
            <a:pPr marL="181131" indent="-181131" eaLnBrk="1" fontAlgn="auto" hangingPunct="1">
              <a:spcBef>
                <a:spcPts val="0"/>
              </a:spcBef>
              <a:spcAft>
                <a:spcPts val="0"/>
              </a:spcAft>
              <a:buFontTx/>
              <a:buChar char="-"/>
              <a:defRPr/>
            </a:pPr>
            <a:endParaRPr lang="fr-FR" dirty="0"/>
          </a:p>
        </p:txBody>
      </p:sp>
      <p:sp>
        <p:nvSpPr>
          <p:cNvPr id="51204"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CBCAC78-6D23-4758-AF6A-AF49A9913DE5}" type="slidenum">
              <a:rPr lang="fr-FR" altLang="fr-FR" smtClean="0"/>
              <a:pPr fontAlgn="base">
                <a:spcBef>
                  <a:spcPct val="0"/>
                </a:spcBef>
                <a:spcAft>
                  <a:spcPct val="0"/>
                </a:spcAft>
                <a:defRPr/>
              </a:pPr>
              <a:t>30</a:t>
            </a:fld>
            <a:endParaRPr lang="fr-FR" altLang="fr-FR"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lstStyle/>
          <a:p>
            <a:pPr eaLnBrk="1" fontAlgn="auto" hangingPunct="1">
              <a:spcBef>
                <a:spcPts val="0"/>
              </a:spcBef>
              <a:spcAft>
                <a:spcPts val="0"/>
              </a:spcAft>
              <a:defRPr/>
            </a:pPr>
            <a:r>
              <a:rPr lang="fr-FR" dirty="0" smtClean="0"/>
              <a:t>Pour mémoire les critères d’évaluation de l’épreuve sont : </a:t>
            </a:r>
          </a:p>
          <a:p>
            <a:pPr marL="181131" indent="-181131" eaLnBrk="1" fontAlgn="auto" hangingPunct="1">
              <a:spcBef>
                <a:spcPts val="0"/>
              </a:spcBef>
              <a:spcAft>
                <a:spcPts val="0"/>
              </a:spcAft>
              <a:buFontTx/>
              <a:buChar char="-"/>
              <a:defRPr/>
            </a:pPr>
            <a:r>
              <a:rPr lang="fr-FR" dirty="0" smtClean="0"/>
              <a:t>Qualité et actualité de l’analyse des spécificités de l’UC et, le cas échéant, de son insertion dans le réseau</a:t>
            </a:r>
          </a:p>
          <a:p>
            <a:pPr marL="181131" indent="-181131" eaLnBrk="1" fontAlgn="auto" hangingPunct="1">
              <a:spcBef>
                <a:spcPts val="0"/>
              </a:spcBef>
              <a:spcAft>
                <a:spcPts val="0"/>
              </a:spcAft>
              <a:buFontTx/>
              <a:buChar char="-"/>
              <a:defRPr/>
            </a:pPr>
            <a:r>
              <a:rPr lang="fr-FR" dirty="0" smtClean="0"/>
              <a:t>Qualité du diagnostic et de la démarche qui y a conduit</a:t>
            </a:r>
          </a:p>
          <a:p>
            <a:pPr marL="181131" indent="-181131" eaLnBrk="1" fontAlgn="auto" hangingPunct="1">
              <a:spcBef>
                <a:spcPts val="0"/>
              </a:spcBef>
              <a:spcAft>
                <a:spcPts val="0"/>
              </a:spcAft>
              <a:buFontTx/>
              <a:buChar char="-"/>
              <a:defRPr/>
            </a:pPr>
            <a:r>
              <a:rPr lang="fr-FR" dirty="0" smtClean="0"/>
              <a:t>Pertinence et réalisme de la préconisation</a:t>
            </a:r>
          </a:p>
          <a:p>
            <a:pPr marL="181131" indent="-181131" eaLnBrk="1" fontAlgn="auto" hangingPunct="1">
              <a:spcBef>
                <a:spcPts val="0"/>
              </a:spcBef>
              <a:spcAft>
                <a:spcPts val="0"/>
              </a:spcAft>
              <a:buFontTx/>
              <a:buChar char="-"/>
              <a:defRPr/>
            </a:pPr>
            <a:r>
              <a:rPr lang="fr-FR" dirty="0" smtClean="0"/>
              <a:t>Repérage des implications humaines, financières, organisationnelles de la préconisation</a:t>
            </a:r>
          </a:p>
          <a:p>
            <a:pPr marL="181131" indent="-181131" eaLnBrk="1" fontAlgn="auto" hangingPunct="1">
              <a:spcBef>
                <a:spcPts val="0"/>
              </a:spcBef>
              <a:spcAft>
                <a:spcPts val="0"/>
              </a:spcAft>
              <a:buFontTx/>
              <a:buChar char="-"/>
              <a:defRPr/>
            </a:pPr>
            <a:r>
              <a:rPr lang="fr-FR" dirty="0" smtClean="0"/>
              <a:t>Clarté et pertinence des explications et de l’argumentation </a:t>
            </a:r>
          </a:p>
          <a:p>
            <a:pPr marL="181131" indent="-181131" eaLnBrk="1" fontAlgn="auto" hangingPunct="1">
              <a:spcBef>
                <a:spcPts val="0"/>
              </a:spcBef>
              <a:spcAft>
                <a:spcPts val="0"/>
              </a:spcAft>
              <a:buFontTx/>
              <a:buChar char="-"/>
              <a:defRPr/>
            </a:pPr>
            <a:endParaRPr lang="fr-FR" dirty="0"/>
          </a:p>
        </p:txBody>
      </p:sp>
      <p:sp>
        <p:nvSpPr>
          <p:cNvPr id="52228"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B2BCC19E-A9E5-4DAE-99BF-58E6F29ED441}" type="slidenum">
              <a:rPr lang="fr-FR" altLang="fr-FR" smtClean="0"/>
              <a:pPr fontAlgn="base">
                <a:spcBef>
                  <a:spcPct val="0"/>
                </a:spcBef>
                <a:spcAft>
                  <a:spcPct val="0"/>
                </a:spcAft>
                <a:defRPr/>
              </a:pPr>
              <a:t>31</a:t>
            </a:fld>
            <a:endParaRPr lang="fr-FR" altLang="fr-FR"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lstStyle/>
          <a:p>
            <a:pPr eaLnBrk="1" fontAlgn="auto" hangingPunct="1">
              <a:spcBef>
                <a:spcPts val="0"/>
              </a:spcBef>
              <a:spcAft>
                <a:spcPts val="0"/>
              </a:spcAft>
              <a:defRPr/>
            </a:pPr>
            <a:r>
              <a:rPr lang="fr-FR" dirty="0" smtClean="0"/>
              <a:t>Pour mémoire les critères d’évaluation de l’épreuve sont : </a:t>
            </a:r>
          </a:p>
          <a:p>
            <a:pPr marL="181131" indent="-181131" eaLnBrk="1" fontAlgn="auto" hangingPunct="1">
              <a:spcBef>
                <a:spcPts val="0"/>
              </a:spcBef>
              <a:spcAft>
                <a:spcPts val="0"/>
              </a:spcAft>
              <a:buFontTx/>
              <a:buChar char="-"/>
              <a:defRPr/>
            </a:pPr>
            <a:r>
              <a:rPr lang="fr-FR" dirty="0" smtClean="0"/>
              <a:t>Qualité et actualité de l’analyse des spécificités de l’UC et, le cas échéant, de son insertion dans le réseau</a:t>
            </a:r>
          </a:p>
          <a:p>
            <a:pPr marL="181131" indent="-181131" eaLnBrk="1" fontAlgn="auto" hangingPunct="1">
              <a:spcBef>
                <a:spcPts val="0"/>
              </a:spcBef>
              <a:spcAft>
                <a:spcPts val="0"/>
              </a:spcAft>
              <a:buFontTx/>
              <a:buChar char="-"/>
              <a:defRPr/>
            </a:pPr>
            <a:r>
              <a:rPr lang="fr-FR" dirty="0" smtClean="0"/>
              <a:t>Qualité du diagnostic et de la démarche qui y a conduit</a:t>
            </a:r>
          </a:p>
          <a:p>
            <a:pPr marL="181131" indent="-181131" eaLnBrk="1" fontAlgn="auto" hangingPunct="1">
              <a:spcBef>
                <a:spcPts val="0"/>
              </a:spcBef>
              <a:spcAft>
                <a:spcPts val="0"/>
              </a:spcAft>
              <a:buFontTx/>
              <a:buChar char="-"/>
              <a:defRPr/>
            </a:pPr>
            <a:r>
              <a:rPr lang="fr-FR" dirty="0" smtClean="0"/>
              <a:t>Pertinence et réalisme de la préconisation</a:t>
            </a:r>
          </a:p>
          <a:p>
            <a:pPr marL="181131" indent="-181131" eaLnBrk="1" fontAlgn="auto" hangingPunct="1">
              <a:spcBef>
                <a:spcPts val="0"/>
              </a:spcBef>
              <a:spcAft>
                <a:spcPts val="0"/>
              </a:spcAft>
              <a:buFontTx/>
              <a:buChar char="-"/>
              <a:defRPr/>
            </a:pPr>
            <a:r>
              <a:rPr lang="fr-FR" dirty="0" smtClean="0"/>
              <a:t>Repérage des implications humaines, financières, organisationnelles de la préconisation</a:t>
            </a:r>
          </a:p>
          <a:p>
            <a:pPr marL="181131" indent="-181131" eaLnBrk="1" fontAlgn="auto" hangingPunct="1">
              <a:spcBef>
                <a:spcPts val="0"/>
              </a:spcBef>
              <a:spcAft>
                <a:spcPts val="0"/>
              </a:spcAft>
              <a:buFontTx/>
              <a:buChar char="-"/>
              <a:defRPr/>
            </a:pPr>
            <a:r>
              <a:rPr lang="fr-FR" dirty="0" smtClean="0"/>
              <a:t>Clarté et pertinence des explications et de l’argumentation </a:t>
            </a:r>
          </a:p>
          <a:p>
            <a:pPr eaLnBrk="1" fontAlgn="auto" hangingPunct="1">
              <a:spcBef>
                <a:spcPts val="0"/>
              </a:spcBef>
              <a:spcAft>
                <a:spcPts val="0"/>
              </a:spcAft>
              <a:defRPr/>
            </a:pPr>
            <a:endParaRPr lang="fr-FR" dirty="0"/>
          </a:p>
        </p:txBody>
      </p:sp>
      <p:sp>
        <p:nvSpPr>
          <p:cNvPr id="53252"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81E2FC2-FB8A-40EB-A4CB-56268CCFBC93}" type="slidenum">
              <a:rPr lang="fr-FR" altLang="fr-FR" smtClean="0"/>
              <a:pPr fontAlgn="base">
                <a:spcBef>
                  <a:spcPct val="0"/>
                </a:spcBef>
                <a:spcAft>
                  <a:spcPct val="0"/>
                </a:spcAft>
                <a:defRPr/>
              </a:pPr>
              <a:t>32</a:t>
            </a:fld>
            <a:endParaRPr lang="fr-FR" altLang="fr-FR"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lstStyle/>
          <a:p>
            <a:pPr eaLnBrk="1" fontAlgn="auto" hangingPunct="1">
              <a:spcBef>
                <a:spcPts val="0"/>
              </a:spcBef>
              <a:spcAft>
                <a:spcPts val="0"/>
              </a:spcAft>
              <a:defRPr/>
            </a:pPr>
            <a:endParaRPr lang="fr-FR" dirty="0" smtClean="0"/>
          </a:p>
          <a:p>
            <a:pPr marL="181131" indent="-181131" eaLnBrk="1" fontAlgn="auto" hangingPunct="1">
              <a:spcBef>
                <a:spcPts val="0"/>
              </a:spcBef>
              <a:spcAft>
                <a:spcPts val="0"/>
              </a:spcAft>
              <a:buFontTx/>
              <a:buChar char="-"/>
              <a:defRPr/>
            </a:pPr>
            <a:r>
              <a:rPr lang="fr-FR" dirty="0" smtClean="0"/>
              <a:t>Le document « unique » suppose que le contrôle des dossiers d’</a:t>
            </a:r>
            <a:r>
              <a:rPr lang="fr-FR" dirty="0" err="1" smtClean="0"/>
              <a:t>acrc</a:t>
            </a:r>
            <a:r>
              <a:rPr lang="fr-FR" dirty="0" smtClean="0"/>
              <a:t> et de </a:t>
            </a:r>
            <a:r>
              <a:rPr lang="fr-FR" dirty="0" err="1" smtClean="0"/>
              <a:t>pduc</a:t>
            </a:r>
            <a:r>
              <a:rPr lang="fr-FR" dirty="0" smtClean="0"/>
              <a:t> des candidats est fait en même temps, par la même commissions</a:t>
            </a:r>
          </a:p>
          <a:p>
            <a:pPr marL="181131" indent="-181131" eaLnBrk="1" fontAlgn="auto" hangingPunct="1">
              <a:spcBef>
                <a:spcPts val="0"/>
              </a:spcBef>
              <a:spcAft>
                <a:spcPts val="0"/>
              </a:spcAft>
              <a:buFontTx/>
              <a:buChar char="-"/>
              <a:defRPr/>
            </a:pPr>
            <a:r>
              <a:rPr lang="fr-FR" dirty="0" smtClean="0"/>
              <a:t>Limite des relations entre service des examens et candidats </a:t>
            </a:r>
            <a:endParaRPr lang="fr-FR" dirty="0"/>
          </a:p>
        </p:txBody>
      </p:sp>
      <p:sp>
        <p:nvSpPr>
          <p:cNvPr id="54276"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D21FBAC-0B4E-45CE-B315-78671F125C85}" type="slidenum">
              <a:rPr lang="fr-FR" altLang="fr-FR" smtClean="0"/>
              <a:pPr fontAlgn="base">
                <a:spcBef>
                  <a:spcPct val="0"/>
                </a:spcBef>
                <a:spcAft>
                  <a:spcPct val="0"/>
                </a:spcAft>
                <a:defRPr/>
              </a:pPr>
              <a:t>33</a:t>
            </a:fld>
            <a:endParaRPr lang="fr-FR" altLang="fr-FR"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349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altLang="fr-FR" smtClean="0"/>
          </a:p>
        </p:txBody>
      </p:sp>
      <p:sp>
        <p:nvSpPr>
          <p:cNvPr id="55300"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A07A9BB-3EC0-498B-B889-C043B480926F}" type="slidenum">
              <a:rPr lang="fr-FR" altLang="fr-FR" smtClean="0"/>
              <a:pPr fontAlgn="base">
                <a:spcBef>
                  <a:spcPct val="0"/>
                </a:spcBef>
                <a:spcAft>
                  <a:spcPct val="0"/>
                </a:spcAft>
                <a:defRPr/>
              </a:pPr>
              <a:t>34</a:t>
            </a:fld>
            <a:endParaRPr lang="fr-FR" altLang="fr-F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993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altLang="fr-FR" smtClean="0"/>
          </a:p>
        </p:txBody>
      </p:sp>
      <p:sp>
        <p:nvSpPr>
          <p:cNvPr id="31748"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964BB84-E05C-41D8-AA59-A148BDE3D299}" type="slidenum">
              <a:rPr lang="fr-FR" altLang="fr-FR" smtClean="0"/>
              <a:pPr fontAlgn="base">
                <a:spcBef>
                  <a:spcPct val="0"/>
                </a:spcBef>
                <a:spcAft>
                  <a:spcPct val="0"/>
                </a:spcAft>
                <a:defRPr/>
              </a:pPr>
              <a:t>3</a:t>
            </a:fld>
            <a:endParaRPr lang="fr-FR" altLang="fr-F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lstStyle/>
          <a:p>
            <a:pPr eaLnBrk="1" fontAlgn="auto" hangingPunct="1">
              <a:spcBef>
                <a:spcPts val="0"/>
              </a:spcBef>
              <a:spcAft>
                <a:spcPts val="0"/>
              </a:spcAft>
              <a:defRPr/>
            </a:pPr>
            <a:endParaRPr lang="fr-FR" dirty="0" smtClean="0"/>
          </a:p>
          <a:p>
            <a:pPr eaLnBrk="1" fontAlgn="auto" hangingPunct="1">
              <a:spcBef>
                <a:spcPts val="0"/>
              </a:spcBef>
              <a:spcAft>
                <a:spcPts val="0"/>
              </a:spcAft>
              <a:defRPr/>
            </a:pPr>
            <a:r>
              <a:rPr lang="fr-FR" dirty="0" smtClean="0"/>
              <a:t>Temps de lecture en amont des interrogations :</a:t>
            </a:r>
          </a:p>
          <a:p>
            <a:pPr marL="181131" indent="-181131" eaLnBrk="1" fontAlgn="auto" hangingPunct="1">
              <a:spcBef>
                <a:spcPts val="0"/>
              </a:spcBef>
              <a:spcAft>
                <a:spcPts val="0"/>
              </a:spcAft>
              <a:buFontTx/>
              <a:buChar char="-"/>
              <a:defRPr/>
            </a:pPr>
            <a:r>
              <a:rPr lang="fr-FR" dirty="0" smtClean="0"/>
              <a:t>ACRC  :</a:t>
            </a:r>
          </a:p>
          <a:p>
            <a:pPr marL="664147" lvl="1" indent="-181131" eaLnBrk="1" fontAlgn="auto" hangingPunct="1">
              <a:spcBef>
                <a:spcPts val="0"/>
              </a:spcBef>
              <a:spcAft>
                <a:spcPts val="0"/>
              </a:spcAft>
              <a:buFontTx/>
              <a:buChar char="-"/>
              <a:defRPr/>
            </a:pPr>
            <a:r>
              <a:rPr lang="fr-FR" dirty="0" smtClean="0"/>
              <a:t> suppression du temps de prise de connaissance du cas et de son corrigé</a:t>
            </a:r>
          </a:p>
          <a:p>
            <a:pPr marL="664147" lvl="1" indent="-181131" eaLnBrk="1" fontAlgn="auto" hangingPunct="1">
              <a:spcBef>
                <a:spcPts val="0"/>
              </a:spcBef>
              <a:spcAft>
                <a:spcPts val="0"/>
              </a:spcAft>
              <a:buFontTx/>
              <a:buChar char="-"/>
              <a:defRPr/>
            </a:pPr>
            <a:r>
              <a:rPr lang="fr-FR" dirty="0" smtClean="0"/>
              <a:t> suppression du dossier de présentation de l’UC- SIC (5 pages)</a:t>
            </a:r>
          </a:p>
          <a:p>
            <a:pPr marL="483017" lvl="1" eaLnBrk="1" fontAlgn="auto" hangingPunct="1">
              <a:spcBef>
                <a:spcPts val="0"/>
              </a:spcBef>
              <a:spcAft>
                <a:spcPts val="0"/>
              </a:spcAft>
              <a:defRPr/>
            </a:pPr>
            <a:r>
              <a:rPr lang="fr-FR" dirty="0" smtClean="0"/>
              <a:t>reste 6 fiches de présentation des activités professionnelles</a:t>
            </a:r>
          </a:p>
          <a:p>
            <a:pPr marL="483017" lvl="1" eaLnBrk="1" fontAlgn="auto" hangingPunct="1">
              <a:spcBef>
                <a:spcPts val="0"/>
              </a:spcBef>
              <a:spcAft>
                <a:spcPts val="0"/>
              </a:spcAft>
              <a:defRPr/>
            </a:pPr>
            <a:endParaRPr lang="fr-FR" dirty="0" smtClean="0"/>
          </a:p>
          <a:p>
            <a:pPr marL="483017" lvl="1" eaLnBrk="1" fontAlgn="auto" hangingPunct="1">
              <a:spcBef>
                <a:spcPts val="0"/>
              </a:spcBef>
              <a:spcAft>
                <a:spcPts val="0"/>
              </a:spcAft>
              <a:defRPr/>
            </a:pPr>
            <a:r>
              <a:rPr lang="fr-FR" dirty="0" smtClean="0"/>
              <a:t>Ouvre la possibilité de passer de 6 à 7 candidats</a:t>
            </a:r>
          </a:p>
          <a:p>
            <a:pPr marL="483017" lvl="1" eaLnBrk="1" fontAlgn="auto" hangingPunct="1">
              <a:spcBef>
                <a:spcPts val="0"/>
              </a:spcBef>
              <a:spcAft>
                <a:spcPts val="0"/>
              </a:spcAft>
              <a:defRPr/>
            </a:pPr>
            <a:r>
              <a:rPr lang="fr-FR" dirty="0" smtClean="0"/>
              <a:t>Le temps de lecture peut être organisé par demi journée ou journée</a:t>
            </a:r>
          </a:p>
          <a:p>
            <a:pPr marL="483017" lvl="1" eaLnBrk="1" fontAlgn="auto" hangingPunct="1">
              <a:spcBef>
                <a:spcPts val="0"/>
              </a:spcBef>
              <a:spcAft>
                <a:spcPts val="0"/>
              </a:spcAft>
              <a:defRPr/>
            </a:pPr>
            <a:endParaRPr lang="fr-FR" dirty="0" smtClean="0"/>
          </a:p>
          <a:p>
            <a:pPr marL="181131" indent="-181131" eaLnBrk="1" fontAlgn="auto" hangingPunct="1">
              <a:spcBef>
                <a:spcPts val="0"/>
              </a:spcBef>
              <a:spcAft>
                <a:spcPts val="0"/>
              </a:spcAft>
              <a:buFontTx/>
              <a:buChar char="-"/>
              <a:defRPr/>
            </a:pPr>
            <a:r>
              <a:rPr lang="fr-FR" dirty="0" smtClean="0"/>
              <a:t>PDUC pas de changement sur la charge de travail des commissions – un dossier de 10 pages maximum</a:t>
            </a:r>
          </a:p>
          <a:p>
            <a:pPr eaLnBrk="1" fontAlgn="auto" hangingPunct="1">
              <a:spcBef>
                <a:spcPts val="0"/>
              </a:spcBef>
              <a:spcAft>
                <a:spcPts val="0"/>
              </a:spcAft>
              <a:defRPr/>
            </a:pPr>
            <a:endParaRPr lang="fr-FR" dirty="0" smtClean="0"/>
          </a:p>
          <a:p>
            <a:pPr eaLnBrk="1" fontAlgn="auto" hangingPunct="1">
              <a:spcBef>
                <a:spcPts val="0"/>
              </a:spcBef>
              <a:spcAft>
                <a:spcPts val="0"/>
              </a:spcAft>
              <a:defRPr/>
            </a:pPr>
            <a:endParaRPr lang="fr-FR" dirty="0"/>
          </a:p>
        </p:txBody>
      </p:sp>
      <p:sp>
        <p:nvSpPr>
          <p:cNvPr id="32772"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3922049B-448C-4E9C-A3E4-376E808565C9}" type="slidenum">
              <a:rPr lang="fr-FR" altLang="fr-FR" smtClean="0"/>
              <a:pPr fontAlgn="base">
                <a:spcBef>
                  <a:spcPct val="0"/>
                </a:spcBef>
                <a:spcAft>
                  <a:spcPct val="0"/>
                </a:spcAft>
                <a:defRPr/>
              </a:pPr>
              <a:t>4</a:t>
            </a:fld>
            <a:endParaRPr lang="fr-FR" altLang="fr-F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lstStyle/>
          <a:p>
            <a:pPr marL="181131" indent="-181131" eaLnBrk="1" fontAlgn="auto" hangingPunct="1">
              <a:spcBef>
                <a:spcPts val="0"/>
              </a:spcBef>
              <a:spcAft>
                <a:spcPts val="0"/>
              </a:spcAft>
              <a:buFontTx/>
              <a:buChar char="-"/>
              <a:defRPr/>
            </a:pPr>
            <a:r>
              <a:rPr lang="fr-FR" b="1" dirty="0" smtClean="0"/>
              <a:t>A VOIR : que ce passe t-il si le dossier n’est pas validé par le tuteur ou  le formateur ?  </a:t>
            </a:r>
          </a:p>
          <a:p>
            <a:pPr eaLnBrk="1" fontAlgn="auto" hangingPunct="1">
              <a:spcBef>
                <a:spcPts val="0"/>
              </a:spcBef>
              <a:spcAft>
                <a:spcPts val="0"/>
              </a:spcAft>
              <a:defRPr/>
            </a:pPr>
            <a:endParaRPr lang="fr-FR" dirty="0"/>
          </a:p>
        </p:txBody>
      </p:sp>
      <p:sp>
        <p:nvSpPr>
          <p:cNvPr id="33796"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254155F2-D6CB-40F0-98E0-D504DF3DCFDC}" type="slidenum">
              <a:rPr lang="fr-FR" altLang="fr-FR" smtClean="0"/>
              <a:pPr fontAlgn="base">
                <a:spcBef>
                  <a:spcPct val="0"/>
                </a:spcBef>
                <a:spcAft>
                  <a:spcPct val="0"/>
                </a:spcAft>
                <a:defRPr/>
              </a:pPr>
              <a:t>5</a:t>
            </a:fld>
            <a:endParaRPr lang="fr-FR" altLang="fr-F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301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altLang="fr-FR" smtClean="0"/>
          </a:p>
        </p:txBody>
      </p:sp>
      <p:sp>
        <p:nvSpPr>
          <p:cNvPr id="34820"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6041305-5022-4FC8-83BC-4BB29BAB7E80}" type="slidenum">
              <a:rPr lang="fr-FR" altLang="fr-FR" smtClean="0"/>
              <a:pPr fontAlgn="base">
                <a:spcBef>
                  <a:spcPct val="0"/>
                </a:spcBef>
                <a:spcAft>
                  <a:spcPct val="0"/>
                </a:spcAft>
                <a:defRPr/>
              </a:pPr>
              <a:t>6</a:t>
            </a:fld>
            <a:endParaRPr lang="fr-FR" altLang="fr-F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403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altLang="fr-FR" smtClean="0"/>
              <a:t>- Précise les dispositions du règlement d’examen </a:t>
            </a:r>
          </a:p>
          <a:p>
            <a:pPr eaLnBrk="1" hangingPunct="1">
              <a:spcBef>
                <a:spcPct val="0"/>
              </a:spcBef>
            </a:pPr>
            <a:r>
              <a:rPr lang="fr-FR" altLang="fr-FR" smtClean="0"/>
              <a:t>- Reprise sur les épreuves professionnelles et pour le ponctuel des informations contenues dans le règlement d’examen </a:t>
            </a:r>
          </a:p>
        </p:txBody>
      </p:sp>
      <p:sp>
        <p:nvSpPr>
          <p:cNvPr id="35844"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C1A72F4-EB68-43C1-84C9-3100F284522A}" type="slidenum">
              <a:rPr lang="fr-FR" altLang="fr-FR" smtClean="0"/>
              <a:pPr fontAlgn="base">
                <a:spcBef>
                  <a:spcPct val="0"/>
                </a:spcBef>
                <a:spcAft>
                  <a:spcPct val="0"/>
                </a:spcAft>
                <a:defRPr/>
              </a:pPr>
              <a:t>7</a:t>
            </a:fld>
            <a:endParaRPr lang="fr-FR" altLang="fr-F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505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altLang="fr-FR" smtClean="0"/>
          </a:p>
        </p:txBody>
      </p:sp>
      <p:sp>
        <p:nvSpPr>
          <p:cNvPr id="36868"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C7C0A82-D502-4258-873F-2F14C8DE7E3F}" type="slidenum">
              <a:rPr lang="fr-FR" altLang="fr-FR" smtClean="0"/>
              <a:pPr fontAlgn="base">
                <a:spcBef>
                  <a:spcPct val="0"/>
                </a:spcBef>
                <a:spcAft>
                  <a:spcPct val="0"/>
                </a:spcAft>
                <a:defRPr/>
              </a:pPr>
              <a:t>8</a:t>
            </a:fld>
            <a:endParaRPr lang="fr-FR" altLang="fr-F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608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altLang="fr-FR" smtClean="0"/>
              <a:t>Lien vers documents pour montrer les éléments nouveaux </a:t>
            </a:r>
          </a:p>
        </p:txBody>
      </p:sp>
      <p:sp>
        <p:nvSpPr>
          <p:cNvPr id="37892" name="Espace réservé du numéro de diapositive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666DC5E-EE02-42F5-AEE9-B9F681FC83AE}" type="slidenum">
              <a:rPr lang="fr-FR" altLang="fr-FR" smtClean="0"/>
              <a:pPr fontAlgn="base">
                <a:spcBef>
                  <a:spcPct val="0"/>
                </a:spcBef>
                <a:spcAft>
                  <a:spcPct val="0"/>
                </a:spcAft>
                <a:defRPr/>
              </a:pPr>
              <a:t>9</a:t>
            </a:fld>
            <a:endParaRPr lang="fr-FR" alt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FC293537-CC9B-4102-B6A2-25537ADE50F3}" type="datetimeFigureOut">
              <a:rPr lang="fr-FR"/>
              <a:pPr>
                <a:defRPr/>
              </a:pPr>
              <a:t>18/02/2014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F52F881C-69CB-4A7E-B96B-009677315B23}"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4822BD8A-5418-4033-A361-13F1C5CA9A11}" type="datetimeFigureOut">
              <a:rPr lang="fr-FR"/>
              <a:pPr>
                <a:defRPr/>
              </a:pPr>
              <a:t>18/02/2014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53A59CC-C522-41D8-A121-DDEB6592627E}"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540731B0-8558-4D3C-8557-4EC7698D1C7B}" type="datetimeFigureOut">
              <a:rPr lang="fr-FR"/>
              <a:pPr>
                <a:defRPr/>
              </a:pPr>
              <a:t>18/02/2014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1CC408C-0803-4AE5-82B5-A584247AFE6D}"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B2CBC41F-9E3A-4FF4-A90D-F4D1A292B32D}" type="datetimeFigureOut">
              <a:rPr lang="fr-FR"/>
              <a:pPr>
                <a:defRPr/>
              </a:pPr>
              <a:t>18/02/2014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19CC2C0D-F07D-4EB2-BFA1-8CDA721A1950}"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DE0CB78C-237F-4627-A851-7415253142A6}" type="datetimeFigureOut">
              <a:rPr lang="fr-FR"/>
              <a:pPr>
                <a:defRPr/>
              </a:pPr>
              <a:t>18/02/2014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3CD383F0-E922-40FB-8FAE-2DDE76833AA2}"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8C5A82FB-4ADC-46B9-AD09-4F1859D4C730}" type="datetimeFigureOut">
              <a:rPr lang="fr-FR"/>
              <a:pPr>
                <a:defRPr/>
              </a:pPr>
              <a:t>18/02/2014</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1B1F8572-7011-4816-80D7-4D98AB51AB3D}"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08F0199B-F9A4-438B-AD7A-3765C7E098E1}" type="datetimeFigureOut">
              <a:rPr lang="fr-FR"/>
              <a:pPr>
                <a:defRPr/>
              </a:pPr>
              <a:t>18/02/2014</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E1D94654-6879-4D87-A5BC-53500DC42409}"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A88FA5D9-129D-4040-B67E-882FB977FF1D}" type="datetimeFigureOut">
              <a:rPr lang="fr-FR"/>
              <a:pPr>
                <a:defRPr/>
              </a:pPr>
              <a:t>18/02/2014</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6DA38F90-2FBE-4A75-B1AA-061BA05C917F}"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45C39BDD-B056-461A-911A-5B9EE417B6EB}" type="datetimeFigureOut">
              <a:rPr lang="fr-FR"/>
              <a:pPr>
                <a:defRPr/>
              </a:pPr>
              <a:t>18/02/2014</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CCBA3A7D-FBE0-4509-A9B4-0054A87B3E6F}"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A9EEC96A-FF37-47B6-A598-9A325715CF9D}" type="datetimeFigureOut">
              <a:rPr lang="fr-FR"/>
              <a:pPr>
                <a:defRPr/>
              </a:pPr>
              <a:t>18/02/2014</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43E15662-D326-44EF-BCAF-B70F7F0F0CFE}"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F20206A0-2651-42EC-BDFB-7E2C21A0378D}" type="datetimeFigureOut">
              <a:rPr lang="fr-FR"/>
              <a:pPr>
                <a:defRPr/>
              </a:pPr>
              <a:t>18/02/2014</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93FD2BC9-1BF1-4246-BDF3-15B1DFD30688}"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altLang="fr-FR" smtClean="0"/>
              <a:t>Modifiez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fr-FR" smtClean="0"/>
              <a:t>Modifiez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26A11B8-BCB8-429A-8A71-782C3B7DB7E1}" type="datetimeFigureOut">
              <a:rPr lang="fr-FR"/>
              <a:pPr>
                <a:defRPr/>
              </a:pPr>
              <a:t>18/02/2014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C5DE754-D1D1-457F-8ACF-2C8A7FE4AF9F}"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hyperlink" Target="Annexe%207fiche%20activit&#233;%20ACRC.docx"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hyperlink" Target="Annexe%208%20fiche%20&#233;valuation%20CCF.docx"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hyperlink" Target="Annexe%208%20fiche%20&#233;valuation%20CCF.docx"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hyperlink" Target="Annexe%208%20fiche%20&#233;valuation%20CCF.docx" TargetMode="Externa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6.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7.xml"/><Relationship Id="rId7" Type="http://schemas.openxmlformats.org/officeDocument/2006/relationships/hyperlink" Target="Annexe%2012fiche%20evaluation%20PDUC-forme%20ponctuelle.docx"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8.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9.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0.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Annexe%2013-grille%20LV.doc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Annexe%2014-LV%20facultative.docx" TargetMode="Externa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Annexe%204liste%20de%20controle%20ACRC-PDUC.docx" TargetMode="External"/><Relationship Id="rId7" Type="http://schemas.openxmlformats.org/officeDocument/2006/relationships/hyperlink" Target="Annexe%205attestation%20de%20stage.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Annexe%203livret_scolaire.docx" TargetMode="External"/><Relationship Id="rId10" Type="http://schemas.openxmlformats.org/officeDocument/2006/relationships/image" Target="../media/image4.png"/><Relationship Id="rId4" Type="http://schemas.openxmlformats.org/officeDocument/2006/relationships/image" Target="../media/image1.png"/><Relationship Id="rId9" Type="http://schemas.openxmlformats.org/officeDocument/2006/relationships/hyperlink" Target="Annexe%206-attestation_r&#233;alisation_contrat.doc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style>
          <a:lnRef idx="1">
            <a:schemeClr val="accent1"/>
          </a:lnRef>
          <a:fillRef idx="2">
            <a:schemeClr val="accent1"/>
          </a:fillRef>
          <a:effectRef idx="1">
            <a:schemeClr val="accent1"/>
          </a:effectRef>
          <a:fontRef idx="minor">
            <a:schemeClr val="dk1"/>
          </a:fontRef>
        </p:style>
        <p:txBody>
          <a:bodyPr rtlCol="0">
            <a:normAutofit/>
          </a:bodyPr>
          <a:lstStyle/>
          <a:p>
            <a:pPr eaLnBrk="1" fontAlgn="auto" hangingPunct="1">
              <a:spcAft>
                <a:spcPts val="0"/>
              </a:spcAft>
              <a:defRPr/>
            </a:pPr>
            <a:r>
              <a:rPr lang="fr-FR" dirty="0" smtClean="0">
                <a:solidFill>
                  <a:srgbClr val="0070C0"/>
                </a:solidFill>
              </a:rPr>
              <a:t>Circulaire 2015  du BTS MUC  </a:t>
            </a:r>
            <a:endParaRPr lang="fr-FR" dirty="0">
              <a:solidFill>
                <a:srgbClr val="0070C0"/>
              </a:solidFill>
            </a:endParaRPr>
          </a:p>
        </p:txBody>
      </p:sp>
      <p:sp>
        <p:nvSpPr>
          <p:cNvPr id="8" name="Sous-titre 7"/>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srcRect/>
          <a:stretch>
            <a:fillRect/>
          </a:stretch>
        </p:blipFill>
        <p:spPr bwMode="auto">
          <a:xfrm>
            <a:off x="609600" y="1106488"/>
            <a:ext cx="4032250" cy="5491162"/>
          </a:xfrm>
          <a:prstGeom prst="rect">
            <a:avLst/>
          </a:prstGeom>
          <a:noFill/>
          <a:ln w="9525">
            <a:noFill/>
            <a:miter lim="800000"/>
            <a:headEnd/>
            <a:tailEnd/>
          </a:ln>
        </p:spPr>
      </p:pic>
      <p:sp>
        <p:nvSpPr>
          <p:cNvPr id="2" name="Titre 1"/>
          <p:cNvSpPr>
            <a:spLocks noGrp="1"/>
          </p:cNvSpPr>
          <p:nvPr>
            <p:ph type="title"/>
          </p:nvPr>
        </p:nvSpPr>
        <p:spPr/>
        <p:txBody>
          <a:bodyPr rtlCol="0">
            <a:normAutofit fontScale="90000"/>
          </a:bodyPr>
          <a:lstStyle/>
          <a:p>
            <a:pPr eaLnBrk="1" fontAlgn="auto" hangingPunct="1">
              <a:spcAft>
                <a:spcPts val="0"/>
              </a:spcAft>
              <a:defRPr/>
            </a:pPr>
            <a:r>
              <a:rPr lang="fr-FR" sz="3600" dirty="0"/>
              <a:t/>
            </a:r>
            <a:br>
              <a:rPr lang="fr-FR" sz="3600" dirty="0"/>
            </a:br>
            <a:r>
              <a:rPr lang="fr-FR" sz="3600" dirty="0" smtClean="0"/>
              <a:t> </a:t>
            </a:r>
            <a:r>
              <a:rPr lang="fr-FR" sz="3100" dirty="0" smtClean="0">
                <a:solidFill>
                  <a:srgbClr val="0070C0"/>
                </a:solidFill>
              </a:rPr>
              <a:t>Epreuves E5- ACRC- </a:t>
            </a:r>
            <a:r>
              <a:rPr lang="fr-FR" sz="3100" b="1" dirty="0" smtClean="0">
                <a:solidFill>
                  <a:srgbClr val="0070C0"/>
                </a:solidFill>
              </a:rPr>
              <a:t>fiches d’activités professionnelles- forme ponctuelle- </a:t>
            </a:r>
            <a:r>
              <a:rPr lang="fr-FR" sz="3100" dirty="0" smtClean="0">
                <a:solidFill>
                  <a:srgbClr val="0070C0"/>
                </a:solidFill>
              </a:rPr>
              <a:t>annexe  7</a:t>
            </a:r>
            <a:r>
              <a:rPr lang="fr-FR" sz="3100" dirty="0">
                <a:solidFill>
                  <a:srgbClr val="0070C0"/>
                </a:solidFill>
              </a:rPr>
              <a:t/>
            </a:r>
            <a:br>
              <a:rPr lang="fr-FR" sz="3100" dirty="0">
                <a:solidFill>
                  <a:srgbClr val="0070C0"/>
                </a:solidFill>
              </a:rPr>
            </a:br>
            <a:r>
              <a:rPr lang="fr-FR" sz="3100" dirty="0" smtClean="0">
                <a:solidFill>
                  <a:srgbClr val="0070C0"/>
                </a:solidFill>
              </a:rPr>
              <a:t> </a:t>
            </a:r>
            <a:r>
              <a:rPr lang="fr-FR" dirty="0">
                <a:solidFill>
                  <a:srgbClr val="0070C0"/>
                </a:solidFill>
              </a:rPr>
              <a:t/>
            </a:r>
            <a:br>
              <a:rPr lang="fr-FR" dirty="0">
                <a:solidFill>
                  <a:srgbClr val="0070C0"/>
                </a:solidFill>
              </a:rPr>
            </a:br>
            <a:endParaRPr lang="fr-FR" dirty="0">
              <a:solidFill>
                <a:srgbClr val="0070C0"/>
              </a:solidFill>
            </a:endParaRPr>
          </a:p>
        </p:txBody>
      </p:sp>
      <p:sp>
        <p:nvSpPr>
          <p:cNvPr id="5" name="Rectangle 4"/>
          <p:cNvSpPr/>
          <p:nvPr/>
        </p:nvSpPr>
        <p:spPr>
          <a:xfrm>
            <a:off x="5508625" y="1557338"/>
            <a:ext cx="2879725" cy="100965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1600" dirty="0">
                <a:latin typeface="Times New Roman"/>
                <a:ea typeface="Times New Roman"/>
              </a:rPr>
              <a:t>- Une fiche par nature  de compétence </a:t>
            </a:r>
            <a:endParaRPr lang="fr-FR" sz="1200" dirty="0">
              <a:latin typeface="Times New Roman"/>
              <a:ea typeface="Times New Roman"/>
            </a:endParaRPr>
          </a:p>
          <a:p>
            <a:pPr algn="ctr" fontAlgn="auto">
              <a:spcBef>
                <a:spcPts val="0"/>
              </a:spcBef>
              <a:spcAft>
                <a:spcPts val="0"/>
              </a:spcAft>
              <a:defRPr/>
            </a:pPr>
            <a:r>
              <a:rPr lang="fr-FR" sz="1600" dirty="0">
                <a:latin typeface="Times New Roman"/>
                <a:ea typeface="Times New Roman"/>
              </a:rPr>
              <a:t>- Fiches numérotées de 1 à 6</a:t>
            </a:r>
            <a:endParaRPr lang="fr-FR" sz="1200" dirty="0">
              <a:latin typeface="Times New Roman"/>
              <a:ea typeface="Times New Roman"/>
            </a:endParaRPr>
          </a:p>
        </p:txBody>
      </p:sp>
      <p:sp>
        <p:nvSpPr>
          <p:cNvPr id="6" name="Rectangle 5"/>
          <p:cNvSpPr/>
          <p:nvPr/>
        </p:nvSpPr>
        <p:spPr>
          <a:xfrm>
            <a:off x="5495925" y="3006725"/>
            <a:ext cx="3327400" cy="106997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1600" dirty="0">
                <a:latin typeface="Times New Roman"/>
                <a:ea typeface="Times New Roman"/>
              </a:rPr>
              <a:t>Les candidats déclarent les compétences mobilisées</a:t>
            </a:r>
          </a:p>
          <a:p>
            <a:pPr algn="ctr" fontAlgn="auto">
              <a:spcBef>
                <a:spcPts val="0"/>
              </a:spcBef>
              <a:spcAft>
                <a:spcPts val="0"/>
              </a:spcAft>
              <a:defRPr/>
            </a:pPr>
            <a:r>
              <a:rPr lang="fr-FR" sz="1600" dirty="0">
                <a:latin typeface="Times New Roman"/>
                <a:ea typeface="Times New Roman"/>
              </a:rPr>
              <a:t>en exploitant le niveau de  détail du référentiel  </a:t>
            </a:r>
            <a:endParaRPr lang="fr-FR" sz="1200" dirty="0">
              <a:latin typeface="Times New Roman"/>
              <a:ea typeface="Times New Roman"/>
            </a:endParaRPr>
          </a:p>
        </p:txBody>
      </p:sp>
      <p:sp>
        <p:nvSpPr>
          <p:cNvPr id="7" name="Rectangle 6"/>
          <p:cNvSpPr/>
          <p:nvPr/>
        </p:nvSpPr>
        <p:spPr>
          <a:xfrm>
            <a:off x="1603375" y="4437063"/>
            <a:ext cx="2552700" cy="846137"/>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1600" dirty="0">
                <a:latin typeface="Times New Roman"/>
                <a:ea typeface="Times New Roman"/>
              </a:rPr>
              <a:t>Les rubriques sont identifiées et obligatoirement renseignées </a:t>
            </a:r>
            <a:endParaRPr lang="fr-FR" sz="1200" dirty="0">
              <a:latin typeface="Times New Roman"/>
              <a:ea typeface="Times New Roman"/>
            </a:endParaRPr>
          </a:p>
        </p:txBody>
      </p:sp>
      <p:sp>
        <p:nvSpPr>
          <p:cNvPr id="8" name="Rectangle 7"/>
          <p:cNvSpPr/>
          <p:nvPr/>
        </p:nvSpPr>
        <p:spPr>
          <a:xfrm>
            <a:off x="5178425" y="4606925"/>
            <a:ext cx="3848100" cy="1214438"/>
          </a:xfrm>
          <a:prstGeom prst="rect">
            <a:avLst/>
          </a:prstGeom>
          <a:ln/>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1600" dirty="0">
                <a:solidFill>
                  <a:schemeClr val="tx1"/>
                </a:solidFill>
                <a:latin typeface="Times New Roman"/>
                <a:ea typeface="Times New Roman"/>
              </a:rPr>
              <a:t>Les compétences complémentaires qui ne donneront pas lieu à la création d’une fiche spécifique peuvent être valorisées</a:t>
            </a:r>
            <a:endParaRPr lang="fr-FR" sz="1200" dirty="0">
              <a:solidFill>
                <a:schemeClr val="tx1"/>
              </a:solidFill>
              <a:latin typeface="Times New Roman"/>
              <a:ea typeface="Times New Roman"/>
            </a:endParaRPr>
          </a:p>
        </p:txBody>
      </p:sp>
      <p:cxnSp>
        <p:nvCxnSpPr>
          <p:cNvPr id="4" name="Connecteur droit avec flèche 3"/>
          <p:cNvCxnSpPr/>
          <p:nvPr/>
        </p:nvCxnSpPr>
        <p:spPr>
          <a:xfrm flipH="1" flipV="1">
            <a:off x="2195513" y="4076700"/>
            <a:ext cx="684212" cy="3603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a:stCxn id="5" idx="1"/>
          </p:cNvCxnSpPr>
          <p:nvPr/>
        </p:nvCxnSpPr>
        <p:spPr>
          <a:xfrm flipH="1">
            <a:off x="3779838" y="2062163"/>
            <a:ext cx="172878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a:stCxn id="6" idx="1"/>
          </p:cNvCxnSpPr>
          <p:nvPr/>
        </p:nvCxnSpPr>
        <p:spPr>
          <a:xfrm flipH="1" flipV="1">
            <a:off x="4500563" y="3321050"/>
            <a:ext cx="995362" cy="2206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flipH="1">
            <a:off x="3371850" y="5283200"/>
            <a:ext cx="1806575" cy="706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1276" name="Picture 2">
            <a:hlinkClick r:id="rId4" action="ppaction://hlinkfile"/>
          </p:cNvPr>
          <p:cNvPicPr>
            <a:picLocks noChangeAspect="1" noChangeArrowheads="1"/>
          </p:cNvPicPr>
          <p:nvPr/>
        </p:nvPicPr>
        <p:blipFill>
          <a:blip r:embed="rId5"/>
          <a:srcRect/>
          <a:stretch>
            <a:fillRect/>
          </a:stretch>
        </p:blipFill>
        <p:spPr bwMode="auto">
          <a:xfrm>
            <a:off x="7812088" y="5672138"/>
            <a:ext cx="769937" cy="1003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par>
                                <p:cTn id="8" presetID="6" presetClass="entr" presetSubtype="16"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ircle(in)">
                                      <p:cBhvr>
                                        <p:cTn id="10" dur="2000"/>
                                        <p:tgtEl>
                                          <p:spTgt spid="1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ircle(in)">
                                      <p:cBhvr>
                                        <p:cTn id="15" dur="2000"/>
                                        <p:tgtEl>
                                          <p:spTgt spid="6"/>
                                        </p:tgtEl>
                                      </p:cBhvr>
                                    </p:animEffect>
                                  </p:childTnLst>
                                </p:cTn>
                              </p:par>
                              <p:par>
                                <p:cTn id="16" presetID="6" presetClass="entr" presetSubtype="16"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circle(in)">
                                      <p:cBhvr>
                                        <p:cTn id="18" dur="2000"/>
                                        <p:tgtEl>
                                          <p:spTgt spid="1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circle(in)">
                                      <p:cBhvr>
                                        <p:cTn id="23" dur="2000"/>
                                        <p:tgtEl>
                                          <p:spTgt spid="7"/>
                                        </p:tgtEl>
                                      </p:cBhvr>
                                    </p:animEffect>
                                  </p:childTnLst>
                                </p:cTn>
                              </p:par>
                              <p:par>
                                <p:cTn id="24" presetID="6" presetClass="entr" presetSubtype="16"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circle(in)">
                                      <p:cBhvr>
                                        <p:cTn id="26" dur="2000"/>
                                        <p:tgtEl>
                                          <p:spTgt spid="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6" presetClass="entr" presetSubtype="16"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circle(in)">
                                      <p:cBhvr>
                                        <p:cTn id="31" dur="2000"/>
                                        <p:tgtEl>
                                          <p:spTgt spid="8"/>
                                        </p:tgtEl>
                                      </p:cBhvr>
                                    </p:animEffect>
                                  </p:childTnLst>
                                </p:cTn>
                              </p:par>
                              <p:par>
                                <p:cTn id="32" presetID="6"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circle(in)">
                                      <p:cBhvr>
                                        <p:cTn id="34"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srcRect/>
          <a:stretch>
            <a:fillRect/>
          </a:stretch>
        </p:blipFill>
        <p:spPr bwMode="auto">
          <a:xfrm>
            <a:off x="611188" y="981075"/>
            <a:ext cx="3600450" cy="4943475"/>
          </a:xfrm>
          <a:prstGeom prst="rect">
            <a:avLst/>
          </a:prstGeom>
          <a:noFill/>
          <a:ln w="9525">
            <a:noFill/>
            <a:miter lim="800000"/>
            <a:headEnd/>
            <a:tailEnd/>
          </a:ln>
        </p:spPr>
      </p:pic>
      <p:sp>
        <p:nvSpPr>
          <p:cNvPr id="3" name="Titre 1"/>
          <p:cNvSpPr>
            <a:spLocks noGrp="1"/>
          </p:cNvSpPr>
          <p:nvPr>
            <p:ph type="title"/>
          </p:nvPr>
        </p:nvSpPr>
        <p:spPr>
          <a:xfrm>
            <a:off x="457200" y="274638"/>
            <a:ext cx="8229600" cy="777875"/>
          </a:xfrm>
        </p:spPr>
        <p:txBody>
          <a:bodyPr rtlCol="0">
            <a:normAutofit fontScale="90000"/>
          </a:bodyPr>
          <a:lstStyle/>
          <a:p>
            <a:pPr eaLnBrk="1" fontAlgn="auto" hangingPunct="1">
              <a:spcAft>
                <a:spcPts val="0"/>
              </a:spcAft>
              <a:defRPr/>
            </a:pPr>
            <a:r>
              <a:rPr lang="fr-FR" sz="3600" dirty="0"/>
              <a:t/>
            </a:r>
            <a:br>
              <a:rPr lang="fr-FR" sz="3600" dirty="0"/>
            </a:br>
            <a:r>
              <a:rPr lang="fr-FR" sz="3600" dirty="0" smtClean="0"/>
              <a:t/>
            </a:r>
            <a:br>
              <a:rPr lang="fr-FR" sz="3600" dirty="0" smtClean="0"/>
            </a:br>
            <a:r>
              <a:rPr lang="fr-FR" sz="3600" dirty="0" smtClean="0"/>
              <a:t> </a:t>
            </a:r>
            <a:r>
              <a:rPr lang="fr-FR" sz="3100" dirty="0" smtClean="0">
                <a:solidFill>
                  <a:srgbClr val="0070C0"/>
                </a:solidFill>
              </a:rPr>
              <a:t>Epreuves E5- ACRC- </a:t>
            </a:r>
            <a:r>
              <a:rPr lang="fr-FR" sz="3100" b="1" dirty="0" smtClean="0">
                <a:solidFill>
                  <a:srgbClr val="0070C0"/>
                </a:solidFill>
              </a:rPr>
              <a:t>grille </a:t>
            </a:r>
            <a:r>
              <a:rPr lang="fr-FR" sz="3100" b="1" dirty="0">
                <a:solidFill>
                  <a:srgbClr val="0070C0"/>
                </a:solidFill>
              </a:rPr>
              <a:t>d’évaluation-CCF </a:t>
            </a:r>
            <a:r>
              <a:rPr lang="fr-FR" sz="3100" dirty="0" smtClean="0">
                <a:solidFill>
                  <a:srgbClr val="0070C0"/>
                </a:solidFill>
              </a:rPr>
              <a:t/>
            </a:r>
            <a:br>
              <a:rPr lang="fr-FR" sz="3100" dirty="0" smtClean="0">
                <a:solidFill>
                  <a:srgbClr val="0070C0"/>
                </a:solidFill>
              </a:rPr>
            </a:br>
            <a:r>
              <a:rPr lang="fr-FR" sz="3100" dirty="0" smtClean="0">
                <a:solidFill>
                  <a:srgbClr val="0070C0"/>
                </a:solidFill>
              </a:rPr>
              <a:t>annexe </a:t>
            </a:r>
            <a:r>
              <a:rPr lang="fr-FR" sz="3100" dirty="0">
                <a:solidFill>
                  <a:srgbClr val="0070C0"/>
                </a:solidFill>
              </a:rPr>
              <a:t>8 recto   </a:t>
            </a:r>
            <a:br>
              <a:rPr lang="fr-FR" sz="3100" dirty="0">
                <a:solidFill>
                  <a:srgbClr val="0070C0"/>
                </a:solidFill>
              </a:rPr>
            </a:br>
            <a:r>
              <a:rPr lang="fr-FR" sz="3100" dirty="0" smtClean="0">
                <a:solidFill>
                  <a:srgbClr val="0070C0"/>
                </a:solidFill>
              </a:rPr>
              <a:t> </a:t>
            </a:r>
            <a:r>
              <a:rPr lang="fr-FR" dirty="0">
                <a:solidFill>
                  <a:srgbClr val="0070C0"/>
                </a:solidFill>
              </a:rPr>
              <a:t/>
            </a:r>
            <a:br>
              <a:rPr lang="fr-FR" dirty="0">
                <a:solidFill>
                  <a:srgbClr val="0070C0"/>
                </a:solidFill>
              </a:rPr>
            </a:br>
            <a:endParaRPr lang="fr-FR" dirty="0">
              <a:solidFill>
                <a:srgbClr val="0070C0"/>
              </a:solidFill>
            </a:endParaRPr>
          </a:p>
        </p:txBody>
      </p:sp>
      <p:sp>
        <p:nvSpPr>
          <p:cNvPr id="6" name="Rectangle 5"/>
          <p:cNvSpPr/>
          <p:nvPr/>
        </p:nvSpPr>
        <p:spPr>
          <a:xfrm>
            <a:off x="2233613" y="4797425"/>
            <a:ext cx="4679950" cy="190817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2400" dirty="0"/>
              <a:t>A partir d’ observations complémentaires </a:t>
            </a:r>
          </a:p>
          <a:p>
            <a:pPr marL="342900" indent="-342900" fontAlgn="auto">
              <a:spcBef>
                <a:spcPts val="0"/>
              </a:spcBef>
              <a:spcAft>
                <a:spcPts val="0"/>
              </a:spcAft>
              <a:buFontTx/>
              <a:buChar char="-"/>
              <a:defRPr/>
            </a:pPr>
            <a:r>
              <a:rPr lang="fr-FR" sz="2400" dirty="0"/>
              <a:t>Tuteur</a:t>
            </a:r>
          </a:p>
          <a:p>
            <a:pPr marL="342900" indent="-342900" fontAlgn="auto">
              <a:spcBef>
                <a:spcPts val="0"/>
              </a:spcBef>
              <a:spcAft>
                <a:spcPts val="0"/>
              </a:spcAft>
              <a:buFontTx/>
              <a:buChar char="-"/>
              <a:defRPr/>
            </a:pPr>
            <a:r>
              <a:rPr lang="fr-FR" sz="2400" dirty="0"/>
              <a:t>Formateurs</a:t>
            </a:r>
          </a:p>
        </p:txBody>
      </p:sp>
      <p:sp>
        <p:nvSpPr>
          <p:cNvPr id="5" name="Rectangle 4"/>
          <p:cNvSpPr/>
          <p:nvPr/>
        </p:nvSpPr>
        <p:spPr>
          <a:xfrm>
            <a:off x="4211638" y="1341438"/>
            <a:ext cx="4392612" cy="331152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fontAlgn="auto">
              <a:spcBef>
                <a:spcPts val="0"/>
              </a:spcBef>
              <a:spcAft>
                <a:spcPts val="0"/>
              </a:spcAft>
              <a:defRPr/>
            </a:pPr>
            <a:r>
              <a:rPr lang="fr-FR" sz="2400" dirty="0"/>
              <a:t>Synthèse des observations réalisées pendant le parcours de formation</a:t>
            </a:r>
          </a:p>
          <a:p>
            <a:pPr marL="342900" indent="-342900" fontAlgn="auto">
              <a:spcBef>
                <a:spcPts val="0"/>
              </a:spcBef>
              <a:spcAft>
                <a:spcPts val="0"/>
              </a:spcAft>
              <a:buFontTx/>
              <a:buChar char="-"/>
              <a:defRPr/>
            </a:pPr>
            <a:r>
              <a:rPr lang="fr-FR" sz="2400" dirty="0"/>
              <a:t>Période de formation en entreprise</a:t>
            </a:r>
          </a:p>
          <a:p>
            <a:pPr marL="342900" indent="-342900" fontAlgn="auto">
              <a:spcBef>
                <a:spcPts val="0"/>
              </a:spcBef>
              <a:spcAft>
                <a:spcPts val="0"/>
              </a:spcAft>
              <a:buFontTx/>
              <a:buChar char="-"/>
              <a:defRPr/>
            </a:pPr>
            <a:r>
              <a:rPr lang="fr-FR" sz="2400" dirty="0"/>
              <a:t>Période de formation en établissement </a:t>
            </a:r>
          </a:p>
          <a:p>
            <a:pPr fontAlgn="auto">
              <a:spcBef>
                <a:spcPts val="0"/>
              </a:spcBef>
              <a:spcAft>
                <a:spcPts val="0"/>
              </a:spcAft>
              <a:defRPr/>
            </a:pPr>
            <a:r>
              <a:rPr lang="fr-FR" sz="2400" dirty="0"/>
              <a:t>  </a:t>
            </a:r>
          </a:p>
        </p:txBody>
      </p:sp>
      <p:pic>
        <p:nvPicPr>
          <p:cNvPr id="12294" name="Picture 2"/>
          <p:cNvPicPr>
            <a:picLocks noChangeAspect="1" noChangeArrowheads="1"/>
          </p:cNvPicPr>
          <p:nvPr/>
        </p:nvPicPr>
        <p:blipFill>
          <a:blip r:embed="rId3"/>
          <a:srcRect/>
          <a:stretch>
            <a:fillRect/>
          </a:stretch>
        </p:blipFill>
        <p:spPr bwMode="auto">
          <a:xfrm>
            <a:off x="7596188" y="5262563"/>
            <a:ext cx="711200" cy="977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2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13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a:srcRect/>
          <a:stretch>
            <a:fillRect/>
          </a:stretch>
        </p:blipFill>
        <p:spPr bwMode="auto">
          <a:xfrm>
            <a:off x="395288" y="893763"/>
            <a:ext cx="3881437" cy="4179887"/>
          </a:xfrm>
          <a:prstGeom prst="rect">
            <a:avLst/>
          </a:prstGeom>
          <a:noFill/>
          <a:ln w="9525">
            <a:noFill/>
            <a:miter lim="800000"/>
            <a:headEnd/>
            <a:tailEnd/>
          </a:ln>
        </p:spPr>
      </p:pic>
      <p:sp>
        <p:nvSpPr>
          <p:cNvPr id="3" name="Titre 1"/>
          <p:cNvSpPr>
            <a:spLocks noGrp="1"/>
          </p:cNvSpPr>
          <p:nvPr>
            <p:ph type="title"/>
          </p:nvPr>
        </p:nvSpPr>
        <p:spPr>
          <a:xfrm>
            <a:off x="457200" y="274638"/>
            <a:ext cx="8229600" cy="777875"/>
          </a:xfrm>
        </p:spPr>
        <p:txBody>
          <a:bodyPr rtlCol="0">
            <a:normAutofit fontScale="90000"/>
          </a:bodyPr>
          <a:lstStyle/>
          <a:p>
            <a:pPr eaLnBrk="1" fontAlgn="auto" hangingPunct="1">
              <a:spcAft>
                <a:spcPts val="0"/>
              </a:spcAft>
              <a:defRPr/>
            </a:pPr>
            <a:r>
              <a:rPr lang="fr-FR" sz="3600" dirty="0"/>
              <a:t/>
            </a:r>
            <a:br>
              <a:rPr lang="fr-FR" sz="3600" dirty="0"/>
            </a:br>
            <a:r>
              <a:rPr lang="fr-FR" sz="3600" dirty="0" smtClean="0"/>
              <a:t/>
            </a:r>
            <a:br>
              <a:rPr lang="fr-FR" sz="3600" dirty="0" smtClean="0"/>
            </a:br>
            <a:r>
              <a:rPr lang="fr-FR" sz="3600" dirty="0" smtClean="0"/>
              <a:t> </a:t>
            </a:r>
            <a:r>
              <a:rPr lang="fr-FR" sz="3100" dirty="0" smtClean="0">
                <a:solidFill>
                  <a:srgbClr val="0070C0"/>
                </a:solidFill>
              </a:rPr>
              <a:t>Epreuves E5- ACRC- grille d’évaluation </a:t>
            </a:r>
            <a:br>
              <a:rPr lang="fr-FR" sz="3100" dirty="0" smtClean="0">
                <a:solidFill>
                  <a:srgbClr val="0070C0"/>
                </a:solidFill>
              </a:rPr>
            </a:br>
            <a:r>
              <a:rPr lang="fr-FR" sz="3100" dirty="0" smtClean="0">
                <a:solidFill>
                  <a:srgbClr val="0070C0"/>
                </a:solidFill>
              </a:rPr>
              <a:t>CCF – Annexe 8 verso </a:t>
            </a:r>
            <a:r>
              <a:rPr lang="fr-FR" sz="3100" dirty="0">
                <a:solidFill>
                  <a:srgbClr val="0070C0"/>
                </a:solidFill>
              </a:rPr>
              <a:t/>
            </a:r>
            <a:br>
              <a:rPr lang="fr-FR" sz="3100" dirty="0">
                <a:solidFill>
                  <a:srgbClr val="0070C0"/>
                </a:solidFill>
              </a:rPr>
            </a:br>
            <a:r>
              <a:rPr lang="fr-FR" sz="3100" dirty="0" smtClean="0">
                <a:solidFill>
                  <a:srgbClr val="0070C0"/>
                </a:solidFill>
              </a:rPr>
              <a:t> </a:t>
            </a:r>
            <a:r>
              <a:rPr lang="fr-FR" dirty="0">
                <a:solidFill>
                  <a:srgbClr val="0070C0"/>
                </a:solidFill>
              </a:rPr>
              <a:t/>
            </a:r>
            <a:br>
              <a:rPr lang="fr-FR" dirty="0">
                <a:solidFill>
                  <a:srgbClr val="0070C0"/>
                </a:solidFill>
              </a:rPr>
            </a:br>
            <a:endParaRPr lang="fr-FR" dirty="0">
              <a:solidFill>
                <a:srgbClr val="0070C0"/>
              </a:solidFill>
            </a:endParaRPr>
          </a:p>
        </p:txBody>
      </p:sp>
      <p:sp>
        <p:nvSpPr>
          <p:cNvPr id="5" name="Rectangle 4"/>
          <p:cNvSpPr/>
          <p:nvPr/>
        </p:nvSpPr>
        <p:spPr>
          <a:xfrm>
            <a:off x="4211638" y="1196975"/>
            <a:ext cx="4392612" cy="1223963"/>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2400" dirty="0"/>
              <a:t>Passage d’une évaluation par critères à une évaluation par compétence </a:t>
            </a:r>
          </a:p>
        </p:txBody>
      </p:sp>
      <p:sp>
        <p:nvSpPr>
          <p:cNvPr id="2" name="Accolade fermante 1"/>
          <p:cNvSpPr/>
          <p:nvPr/>
        </p:nvSpPr>
        <p:spPr>
          <a:xfrm>
            <a:off x="6875463" y="4137025"/>
            <a:ext cx="433387" cy="936625"/>
          </a:xfrm>
          <a:prstGeom prst="rightBrac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 name="Rectangle 6"/>
          <p:cNvSpPr/>
          <p:nvPr/>
        </p:nvSpPr>
        <p:spPr>
          <a:xfrm>
            <a:off x="4211638" y="2532063"/>
            <a:ext cx="4392612" cy="1608137"/>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2400" dirty="0"/>
              <a:t>Ensemble des compétences identifiées sur un niveau de précision  à 2 chiffres</a:t>
            </a:r>
          </a:p>
        </p:txBody>
      </p:sp>
      <p:sp>
        <p:nvSpPr>
          <p:cNvPr id="8" name="Rectangle 7"/>
          <p:cNvSpPr/>
          <p:nvPr/>
        </p:nvSpPr>
        <p:spPr>
          <a:xfrm>
            <a:off x="827088" y="4365625"/>
            <a:ext cx="5976937" cy="223202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sz="2400" dirty="0"/>
          </a:p>
          <a:p>
            <a:pPr algn="ctr" fontAlgn="auto">
              <a:spcBef>
                <a:spcPts val="0"/>
              </a:spcBef>
              <a:spcAft>
                <a:spcPts val="0"/>
              </a:spcAft>
              <a:defRPr/>
            </a:pPr>
            <a:r>
              <a:rPr lang="fr-FR" sz="2400" dirty="0"/>
              <a:t>4 niveaux de compétences du candidat : il </a:t>
            </a:r>
          </a:p>
          <a:p>
            <a:pPr marL="342900" indent="-342900" fontAlgn="auto">
              <a:spcBef>
                <a:spcPts val="0"/>
              </a:spcBef>
              <a:spcAft>
                <a:spcPts val="0"/>
              </a:spcAft>
              <a:buFontTx/>
              <a:buChar char="-"/>
              <a:defRPr/>
            </a:pPr>
            <a:r>
              <a:rPr lang="fr-FR" sz="2400" dirty="0"/>
              <a:t>subit</a:t>
            </a:r>
          </a:p>
          <a:p>
            <a:pPr marL="342900" indent="-342900" fontAlgn="auto">
              <a:spcBef>
                <a:spcPts val="0"/>
              </a:spcBef>
              <a:spcAft>
                <a:spcPts val="0"/>
              </a:spcAft>
              <a:buFontTx/>
              <a:buChar char="-"/>
              <a:defRPr/>
            </a:pPr>
            <a:r>
              <a:rPr lang="fr-FR" sz="2400" dirty="0"/>
              <a:t>exécute</a:t>
            </a:r>
          </a:p>
          <a:p>
            <a:pPr marL="342900" indent="-342900" fontAlgn="auto">
              <a:spcBef>
                <a:spcPts val="0"/>
              </a:spcBef>
              <a:spcAft>
                <a:spcPts val="0"/>
              </a:spcAft>
              <a:buFontTx/>
              <a:buChar char="-"/>
              <a:defRPr/>
            </a:pPr>
            <a:r>
              <a:rPr lang="fr-FR" sz="2400" dirty="0"/>
              <a:t>maîtrise</a:t>
            </a:r>
          </a:p>
          <a:p>
            <a:pPr marL="342900" indent="-342900" fontAlgn="auto">
              <a:spcBef>
                <a:spcPts val="0"/>
              </a:spcBef>
              <a:spcAft>
                <a:spcPts val="0"/>
              </a:spcAft>
              <a:buFontTx/>
              <a:buChar char="-"/>
              <a:defRPr/>
            </a:pPr>
            <a:r>
              <a:rPr lang="fr-FR" sz="2400" dirty="0"/>
              <a:t>est expert</a:t>
            </a:r>
          </a:p>
          <a:p>
            <a:pPr marL="342900" indent="-342900" algn="ctr" fontAlgn="auto">
              <a:spcBef>
                <a:spcPts val="0"/>
              </a:spcBef>
              <a:spcAft>
                <a:spcPts val="0"/>
              </a:spcAft>
              <a:buFontTx/>
              <a:buChar char="-"/>
              <a:defRPr/>
            </a:pPr>
            <a:endParaRPr lang="fr-FR" sz="2400" dirty="0"/>
          </a:p>
        </p:txBody>
      </p:sp>
      <p:cxnSp>
        <p:nvCxnSpPr>
          <p:cNvPr id="10" name="Connecteur droit avec flèche 9"/>
          <p:cNvCxnSpPr>
            <a:stCxn id="5" idx="1"/>
          </p:cNvCxnSpPr>
          <p:nvPr/>
        </p:nvCxnSpPr>
        <p:spPr>
          <a:xfrm flipH="1">
            <a:off x="2627313" y="1808163"/>
            <a:ext cx="1584325" cy="973137"/>
          </a:xfrm>
          <a:prstGeom prst="straightConnector1">
            <a:avLst/>
          </a:prstGeom>
          <a:ln w="254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a:stCxn id="7" idx="1"/>
          </p:cNvCxnSpPr>
          <p:nvPr/>
        </p:nvCxnSpPr>
        <p:spPr>
          <a:xfrm flipH="1" flipV="1">
            <a:off x="2235200" y="3213100"/>
            <a:ext cx="1976438" cy="122238"/>
          </a:xfrm>
          <a:prstGeom prst="straightConnector1">
            <a:avLst/>
          </a:prstGeom>
          <a:ln w="254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13322" name="Picture 2">
            <a:hlinkClick r:id="rId4" action="ppaction://hlinkfile"/>
          </p:cNvPr>
          <p:cNvPicPr>
            <a:picLocks noChangeAspect="1" noChangeArrowheads="1"/>
          </p:cNvPicPr>
          <p:nvPr/>
        </p:nvPicPr>
        <p:blipFill>
          <a:blip r:embed="rId5"/>
          <a:srcRect/>
          <a:stretch>
            <a:fillRect/>
          </a:stretch>
        </p:blipFill>
        <p:spPr bwMode="auto">
          <a:xfrm>
            <a:off x="8037513" y="5661025"/>
            <a:ext cx="566737" cy="660400"/>
          </a:xfrm>
          <a:prstGeom prst="rect">
            <a:avLst/>
          </a:prstGeom>
          <a:noFill/>
          <a:ln w="9525">
            <a:noFill/>
            <a:miter lim="800000"/>
            <a:headEnd/>
            <a:tailEnd/>
          </a:ln>
        </p:spPr>
      </p:pic>
      <p:cxnSp>
        <p:nvCxnSpPr>
          <p:cNvPr id="23" name="Connecteur droit avec flèche 22"/>
          <p:cNvCxnSpPr>
            <a:stCxn id="8" idx="0"/>
          </p:cNvCxnSpPr>
          <p:nvPr/>
        </p:nvCxnSpPr>
        <p:spPr>
          <a:xfrm flipV="1">
            <a:off x="3816350" y="2982913"/>
            <a:ext cx="0" cy="1382712"/>
          </a:xfrm>
          <a:prstGeom prst="straightConnector1">
            <a:avLst/>
          </a:prstGeom>
          <a:ln w="25400">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2000"/>
                                        <p:tgtEl>
                                          <p:spTgt spid="5"/>
                                        </p:tgtEl>
                                      </p:cBhvr>
                                    </p:animEffect>
                                  </p:childTnLst>
                                </p:cTn>
                              </p:par>
                              <p:par>
                                <p:cTn id="8" presetID="6" presetClass="entr" presetSubtype="16"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ircle(in)">
                                      <p:cBhvr>
                                        <p:cTn id="10" dur="2000"/>
                                        <p:tgtEl>
                                          <p:spTgt spid="1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ircle(in)">
                                      <p:cBhvr>
                                        <p:cTn id="15" dur="2000"/>
                                        <p:tgtEl>
                                          <p:spTgt spid="7"/>
                                        </p:tgtEl>
                                      </p:cBhvr>
                                    </p:animEffect>
                                  </p:childTnLst>
                                </p:cTn>
                              </p:par>
                              <p:par>
                                <p:cTn id="16" presetID="6" presetClass="entr" presetSubtype="16"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circle(in)">
                                      <p:cBhvr>
                                        <p:cTn id="18" dur="2000"/>
                                        <p:tgtEl>
                                          <p:spTgt spid="1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inVertical)">
                                      <p:cBhvr>
                                        <p:cTn id="23" dur="2000"/>
                                        <p:tgtEl>
                                          <p:spTgt spid="8"/>
                                        </p:tgtEl>
                                      </p:cBhvr>
                                    </p:animEffect>
                                  </p:childTnLst>
                                </p:cTn>
                              </p:par>
                              <p:par>
                                <p:cTn id="24" presetID="16" presetClass="entr" presetSubtype="21" fill="hold"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barn(inVertical)">
                                      <p:cBhvr>
                                        <p:cTn id="26"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srcRect/>
          <a:stretch>
            <a:fillRect/>
          </a:stretch>
        </p:blipFill>
        <p:spPr bwMode="auto">
          <a:xfrm>
            <a:off x="3433763" y="333375"/>
            <a:ext cx="5710237" cy="6191250"/>
          </a:xfrm>
          <a:prstGeom prst="rect">
            <a:avLst/>
          </a:prstGeom>
          <a:noFill/>
          <a:ln w="9525">
            <a:noFill/>
            <a:miter lim="800000"/>
            <a:headEnd/>
            <a:tailEnd/>
          </a:ln>
        </p:spPr>
      </p:pic>
      <p:sp>
        <p:nvSpPr>
          <p:cNvPr id="14339" name="Rectangle 7"/>
          <p:cNvSpPr>
            <a:spLocks noChangeArrowheads="1"/>
          </p:cNvSpPr>
          <p:nvPr/>
        </p:nvSpPr>
        <p:spPr bwMode="auto">
          <a:xfrm>
            <a:off x="-84138" y="1071563"/>
            <a:ext cx="3817938" cy="4314825"/>
          </a:xfrm>
          <a:prstGeom prst="rect">
            <a:avLst/>
          </a:prstGeom>
          <a:noFill/>
          <a:ln w="9525">
            <a:noFill/>
            <a:miter lim="800000"/>
            <a:headEnd/>
            <a:tailEnd/>
          </a:ln>
        </p:spPr>
        <p:txBody>
          <a:bodyPr>
            <a:spAutoFit/>
          </a:bodyPr>
          <a:lstStyle/>
          <a:p>
            <a:pPr marL="342900" indent="-342900">
              <a:spcBef>
                <a:spcPct val="20000"/>
              </a:spcBef>
              <a:buFont typeface="Arial" charset="0"/>
              <a:buChar char="•"/>
            </a:pPr>
            <a:r>
              <a:rPr lang="fr-FR" altLang="fr-FR" sz="1400">
                <a:solidFill>
                  <a:srgbClr val="FF0000"/>
                </a:solidFill>
              </a:rPr>
              <a:t> la qualité de l’analyse des spécificités de l’unité commerciale ; </a:t>
            </a:r>
          </a:p>
          <a:p>
            <a:pPr marL="342900" indent="-342900">
              <a:spcBef>
                <a:spcPct val="20000"/>
              </a:spcBef>
              <a:buFont typeface="Arial" charset="0"/>
              <a:buChar char="•"/>
            </a:pPr>
            <a:r>
              <a:rPr lang="fr-FR" altLang="fr-FR" sz="1400">
                <a:solidFill>
                  <a:srgbClr val="FF0000"/>
                </a:solidFill>
              </a:rPr>
              <a:t> la qualité de l’analyse des situations professionnelles ; </a:t>
            </a:r>
          </a:p>
          <a:p>
            <a:pPr marL="342900" indent="-342900">
              <a:spcBef>
                <a:spcPct val="20000"/>
              </a:spcBef>
              <a:buFont typeface="Arial" charset="0"/>
              <a:buChar char="•"/>
            </a:pPr>
            <a:r>
              <a:rPr lang="fr-FR" altLang="fr-FR" sz="1400">
                <a:solidFill>
                  <a:srgbClr val="000000"/>
                </a:solidFill>
              </a:rPr>
              <a:t> l’utilisation pertinente des outils et méthodes ; </a:t>
            </a:r>
          </a:p>
          <a:p>
            <a:pPr marL="342900" indent="-342900">
              <a:spcBef>
                <a:spcPct val="20000"/>
              </a:spcBef>
              <a:buFont typeface="Arial" charset="0"/>
              <a:buChar char="•"/>
            </a:pPr>
            <a:r>
              <a:rPr lang="fr-FR" altLang="fr-FR" sz="1400">
                <a:solidFill>
                  <a:srgbClr val="000000"/>
                </a:solidFill>
              </a:rPr>
              <a:t> le degré d’autonomie dans les missions menées ; </a:t>
            </a:r>
          </a:p>
          <a:p>
            <a:pPr marL="342900" indent="-342900">
              <a:spcBef>
                <a:spcPct val="20000"/>
              </a:spcBef>
              <a:buFont typeface="Arial" charset="0"/>
              <a:buChar char="•"/>
            </a:pPr>
            <a:r>
              <a:rPr lang="fr-FR" altLang="fr-FR" sz="1400">
                <a:solidFill>
                  <a:srgbClr val="000000"/>
                </a:solidFill>
              </a:rPr>
              <a:t> la qualité de la communication. </a:t>
            </a:r>
          </a:p>
          <a:p>
            <a:pPr marL="342900" indent="-342900">
              <a:spcBef>
                <a:spcPct val="20000"/>
              </a:spcBef>
              <a:buFont typeface="Arial" charset="0"/>
              <a:buChar char="•"/>
            </a:pPr>
            <a:r>
              <a:rPr lang="fr-FR" altLang="fr-FR" sz="1400">
                <a:solidFill>
                  <a:srgbClr val="000000"/>
                </a:solidFill>
              </a:rPr>
              <a:t> l’efficacité du recours aux technologies de l’information et de la communication ; </a:t>
            </a:r>
          </a:p>
          <a:p>
            <a:pPr marL="342900" indent="-342900">
              <a:spcBef>
                <a:spcPct val="20000"/>
              </a:spcBef>
              <a:buFont typeface="Arial" charset="0"/>
              <a:buChar char="•"/>
            </a:pPr>
            <a:r>
              <a:rPr lang="fr-FR" altLang="fr-FR" sz="1400">
                <a:solidFill>
                  <a:srgbClr val="000000"/>
                </a:solidFill>
              </a:rPr>
              <a:t> l’efficacité de l’interrogation du système d’information ; </a:t>
            </a:r>
          </a:p>
          <a:p>
            <a:pPr marL="342900" indent="-342900">
              <a:spcBef>
                <a:spcPct val="20000"/>
              </a:spcBef>
              <a:buFont typeface="Arial" charset="0"/>
              <a:buChar char="•"/>
            </a:pPr>
            <a:r>
              <a:rPr lang="fr-FR" altLang="fr-FR" sz="1400">
                <a:solidFill>
                  <a:srgbClr val="000000"/>
                </a:solidFill>
              </a:rPr>
              <a:t> la qualité de l’exploitation du système d’information commercial ; </a:t>
            </a:r>
          </a:p>
          <a:p>
            <a:pPr marL="342900" indent="-342900">
              <a:spcBef>
                <a:spcPct val="20000"/>
              </a:spcBef>
              <a:buFont typeface="Arial" charset="0"/>
              <a:buChar char="•"/>
            </a:pPr>
            <a:r>
              <a:rPr lang="fr-FR" altLang="fr-FR" sz="1400">
                <a:solidFill>
                  <a:srgbClr val="000000"/>
                </a:solidFill>
              </a:rPr>
              <a:t> le degré de couverture des activités constituant le cahier des charges de l’épreuve ; </a:t>
            </a:r>
          </a:p>
        </p:txBody>
      </p:sp>
      <p:sp>
        <p:nvSpPr>
          <p:cNvPr id="9" name="Rectangle 8"/>
          <p:cNvSpPr/>
          <p:nvPr/>
        </p:nvSpPr>
        <p:spPr>
          <a:xfrm>
            <a:off x="3433763" y="941388"/>
            <a:ext cx="5710237" cy="215900"/>
          </a:xfrm>
          <a:prstGeom prst="rect">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srcRect/>
          <a:stretch>
            <a:fillRect/>
          </a:stretch>
        </p:blipFill>
        <p:spPr bwMode="auto">
          <a:xfrm>
            <a:off x="3433763" y="333375"/>
            <a:ext cx="5710237" cy="6191250"/>
          </a:xfrm>
          <a:prstGeom prst="rect">
            <a:avLst/>
          </a:prstGeom>
          <a:noFill/>
          <a:ln w="9525">
            <a:noFill/>
            <a:miter lim="800000"/>
            <a:headEnd/>
            <a:tailEnd/>
          </a:ln>
        </p:spPr>
      </p:pic>
      <p:sp>
        <p:nvSpPr>
          <p:cNvPr id="15363" name="Rectangle 7"/>
          <p:cNvSpPr>
            <a:spLocks noChangeArrowheads="1"/>
          </p:cNvSpPr>
          <p:nvPr/>
        </p:nvSpPr>
        <p:spPr bwMode="auto">
          <a:xfrm>
            <a:off x="-84138" y="1071563"/>
            <a:ext cx="3817938" cy="4314825"/>
          </a:xfrm>
          <a:prstGeom prst="rect">
            <a:avLst/>
          </a:prstGeom>
          <a:noFill/>
          <a:ln w="9525">
            <a:noFill/>
            <a:miter lim="800000"/>
            <a:headEnd/>
            <a:tailEnd/>
          </a:ln>
        </p:spPr>
        <p:txBody>
          <a:bodyPr>
            <a:spAutoFit/>
          </a:bodyPr>
          <a:lstStyle/>
          <a:p>
            <a:pPr marL="342900" indent="-342900">
              <a:spcBef>
                <a:spcPct val="20000"/>
              </a:spcBef>
              <a:buFont typeface="Arial" charset="0"/>
              <a:buChar char="•"/>
            </a:pPr>
            <a:r>
              <a:rPr lang="fr-FR" altLang="fr-FR" sz="1400"/>
              <a:t> la qualité de l’analyse des spécificités de l’unité commerciale ; </a:t>
            </a:r>
          </a:p>
          <a:p>
            <a:pPr marL="342900" indent="-342900">
              <a:spcBef>
                <a:spcPct val="20000"/>
              </a:spcBef>
              <a:buFont typeface="Arial" charset="0"/>
              <a:buChar char="•"/>
            </a:pPr>
            <a:r>
              <a:rPr lang="fr-FR" altLang="fr-FR" sz="1400"/>
              <a:t> la qualité de l’analyse des situations professionnelles ; </a:t>
            </a:r>
          </a:p>
          <a:p>
            <a:pPr marL="342900" indent="-342900">
              <a:spcBef>
                <a:spcPct val="20000"/>
              </a:spcBef>
              <a:buFont typeface="Arial" charset="0"/>
              <a:buChar char="•"/>
            </a:pPr>
            <a:r>
              <a:rPr lang="fr-FR" altLang="fr-FR" sz="1400">
                <a:solidFill>
                  <a:srgbClr val="FF0000"/>
                </a:solidFill>
              </a:rPr>
              <a:t> l’utilisation pertinente des outils et méthodes ; </a:t>
            </a:r>
          </a:p>
          <a:p>
            <a:pPr marL="342900" indent="-342900">
              <a:spcBef>
                <a:spcPct val="20000"/>
              </a:spcBef>
              <a:buFont typeface="Arial" charset="0"/>
              <a:buChar char="•"/>
            </a:pPr>
            <a:r>
              <a:rPr lang="fr-FR" altLang="fr-FR" sz="1400">
                <a:solidFill>
                  <a:srgbClr val="000000"/>
                </a:solidFill>
              </a:rPr>
              <a:t> le degré d’autonomie dans les missions menées ; </a:t>
            </a:r>
          </a:p>
          <a:p>
            <a:pPr marL="342900" indent="-342900">
              <a:spcBef>
                <a:spcPct val="20000"/>
              </a:spcBef>
              <a:buFont typeface="Arial" charset="0"/>
              <a:buChar char="•"/>
            </a:pPr>
            <a:r>
              <a:rPr lang="fr-FR" altLang="fr-FR" sz="1400">
                <a:solidFill>
                  <a:srgbClr val="000000"/>
                </a:solidFill>
              </a:rPr>
              <a:t> la qualité de la communication. </a:t>
            </a:r>
          </a:p>
          <a:p>
            <a:pPr marL="342900" indent="-342900">
              <a:spcBef>
                <a:spcPct val="20000"/>
              </a:spcBef>
              <a:buFont typeface="Arial" charset="0"/>
              <a:buChar char="•"/>
            </a:pPr>
            <a:r>
              <a:rPr lang="fr-FR" altLang="fr-FR" sz="1400">
                <a:solidFill>
                  <a:srgbClr val="000000"/>
                </a:solidFill>
              </a:rPr>
              <a:t> l’efficacité du recours aux technologies de l’information et de la communication ; </a:t>
            </a:r>
          </a:p>
          <a:p>
            <a:pPr marL="342900" indent="-342900">
              <a:spcBef>
                <a:spcPct val="20000"/>
              </a:spcBef>
              <a:buFont typeface="Arial" charset="0"/>
              <a:buChar char="•"/>
            </a:pPr>
            <a:r>
              <a:rPr lang="fr-FR" altLang="fr-FR" sz="1400">
                <a:solidFill>
                  <a:srgbClr val="000000"/>
                </a:solidFill>
              </a:rPr>
              <a:t> l’efficacité de l’interrogation du système d’information ; </a:t>
            </a:r>
          </a:p>
          <a:p>
            <a:pPr marL="342900" indent="-342900">
              <a:spcBef>
                <a:spcPct val="20000"/>
              </a:spcBef>
              <a:buFont typeface="Arial" charset="0"/>
              <a:buChar char="•"/>
            </a:pPr>
            <a:r>
              <a:rPr lang="fr-FR" altLang="fr-FR" sz="1400">
                <a:solidFill>
                  <a:srgbClr val="000000"/>
                </a:solidFill>
              </a:rPr>
              <a:t> la qualité de l’exploitation du système d’information commercial ; </a:t>
            </a:r>
          </a:p>
          <a:p>
            <a:pPr marL="342900" indent="-342900">
              <a:spcBef>
                <a:spcPct val="20000"/>
              </a:spcBef>
              <a:buFont typeface="Arial" charset="0"/>
              <a:buChar char="•"/>
            </a:pPr>
            <a:r>
              <a:rPr lang="fr-FR" altLang="fr-FR" sz="1400">
                <a:solidFill>
                  <a:srgbClr val="000000"/>
                </a:solidFill>
              </a:rPr>
              <a:t> le degré de couverture des activités constituant le cahier des charges de l’épreuve ; </a:t>
            </a:r>
          </a:p>
        </p:txBody>
      </p:sp>
      <p:sp>
        <p:nvSpPr>
          <p:cNvPr id="9" name="Rectangle 8"/>
          <p:cNvSpPr/>
          <p:nvPr/>
        </p:nvSpPr>
        <p:spPr>
          <a:xfrm>
            <a:off x="3433763" y="1157288"/>
            <a:ext cx="5710237" cy="542925"/>
          </a:xfrm>
          <a:prstGeom prst="rect">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srcRect/>
          <a:stretch>
            <a:fillRect/>
          </a:stretch>
        </p:blipFill>
        <p:spPr bwMode="auto">
          <a:xfrm>
            <a:off x="3433763" y="333375"/>
            <a:ext cx="5710237" cy="6191250"/>
          </a:xfrm>
          <a:prstGeom prst="rect">
            <a:avLst/>
          </a:prstGeom>
          <a:noFill/>
          <a:ln w="9525">
            <a:noFill/>
            <a:miter lim="800000"/>
            <a:headEnd/>
            <a:tailEnd/>
          </a:ln>
        </p:spPr>
      </p:pic>
      <p:sp>
        <p:nvSpPr>
          <p:cNvPr id="16387" name="Rectangle 7"/>
          <p:cNvSpPr>
            <a:spLocks noChangeArrowheads="1"/>
          </p:cNvSpPr>
          <p:nvPr/>
        </p:nvSpPr>
        <p:spPr bwMode="auto">
          <a:xfrm>
            <a:off x="-84138" y="1071563"/>
            <a:ext cx="3817938" cy="4314825"/>
          </a:xfrm>
          <a:prstGeom prst="rect">
            <a:avLst/>
          </a:prstGeom>
          <a:noFill/>
          <a:ln w="9525">
            <a:noFill/>
            <a:miter lim="800000"/>
            <a:headEnd/>
            <a:tailEnd/>
          </a:ln>
        </p:spPr>
        <p:txBody>
          <a:bodyPr>
            <a:spAutoFit/>
          </a:bodyPr>
          <a:lstStyle/>
          <a:p>
            <a:pPr marL="342900" indent="-342900">
              <a:spcBef>
                <a:spcPct val="20000"/>
              </a:spcBef>
              <a:buFont typeface="Arial" charset="0"/>
              <a:buChar char="•"/>
            </a:pPr>
            <a:r>
              <a:rPr lang="fr-FR" altLang="fr-FR" sz="1400"/>
              <a:t> la qualité de l’analyse des spécificités de l’unité commerciale ; </a:t>
            </a:r>
          </a:p>
          <a:p>
            <a:pPr marL="342900" indent="-342900">
              <a:spcBef>
                <a:spcPct val="20000"/>
              </a:spcBef>
              <a:buFont typeface="Arial" charset="0"/>
              <a:buChar char="•"/>
            </a:pPr>
            <a:r>
              <a:rPr lang="fr-FR" altLang="fr-FR" sz="1400"/>
              <a:t> la qualité de l’analyse des situations professionnelles ; </a:t>
            </a:r>
          </a:p>
          <a:p>
            <a:pPr marL="342900" indent="-342900">
              <a:spcBef>
                <a:spcPct val="20000"/>
              </a:spcBef>
              <a:buFont typeface="Arial" charset="0"/>
              <a:buChar char="•"/>
            </a:pPr>
            <a:r>
              <a:rPr lang="fr-FR" altLang="fr-FR" sz="1400">
                <a:solidFill>
                  <a:srgbClr val="000000"/>
                </a:solidFill>
              </a:rPr>
              <a:t> l’utilisation pertinente des outils et méthodes ; </a:t>
            </a:r>
          </a:p>
          <a:p>
            <a:pPr marL="342900" indent="-342900">
              <a:spcBef>
                <a:spcPct val="20000"/>
              </a:spcBef>
              <a:buFont typeface="Arial" charset="0"/>
              <a:buChar char="•"/>
            </a:pPr>
            <a:r>
              <a:rPr lang="fr-FR" altLang="fr-FR" sz="1400">
                <a:solidFill>
                  <a:srgbClr val="FF0000"/>
                </a:solidFill>
              </a:rPr>
              <a:t> le degré d’autonomie dans les missions menées ; </a:t>
            </a:r>
          </a:p>
          <a:p>
            <a:pPr marL="342900" indent="-342900">
              <a:spcBef>
                <a:spcPct val="20000"/>
              </a:spcBef>
              <a:buFont typeface="Arial" charset="0"/>
              <a:buChar char="•"/>
            </a:pPr>
            <a:r>
              <a:rPr lang="fr-FR" altLang="fr-FR" sz="1400">
                <a:solidFill>
                  <a:srgbClr val="000000"/>
                </a:solidFill>
              </a:rPr>
              <a:t> la qualité de la communication. </a:t>
            </a:r>
          </a:p>
          <a:p>
            <a:pPr marL="342900" indent="-342900">
              <a:spcBef>
                <a:spcPct val="20000"/>
              </a:spcBef>
              <a:buFont typeface="Arial" charset="0"/>
              <a:buChar char="•"/>
            </a:pPr>
            <a:r>
              <a:rPr lang="fr-FR" altLang="fr-FR" sz="1400">
                <a:solidFill>
                  <a:srgbClr val="000000"/>
                </a:solidFill>
              </a:rPr>
              <a:t> l’efficacité du recours aux technologies de l’information et de la communication ; </a:t>
            </a:r>
          </a:p>
          <a:p>
            <a:pPr marL="342900" indent="-342900">
              <a:spcBef>
                <a:spcPct val="20000"/>
              </a:spcBef>
              <a:buFont typeface="Arial" charset="0"/>
              <a:buChar char="•"/>
            </a:pPr>
            <a:r>
              <a:rPr lang="fr-FR" altLang="fr-FR" sz="1400">
                <a:solidFill>
                  <a:srgbClr val="000000"/>
                </a:solidFill>
              </a:rPr>
              <a:t> l’efficacité de l’interrogation du système d’information ; </a:t>
            </a:r>
          </a:p>
          <a:p>
            <a:pPr marL="342900" indent="-342900">
              <a:spcBef>
                <a:spcPct val="20000"/>
              </a:spcBef>
              <a:buFont typeface="Arial" charset="0"/>
              <a:buChar char="•"/>
            </a:pPr>
            <a:r>
              <a:rPr lang="fr-FR" altLang="fr-FR" sz="1400">
                <a:solidFill>
                  <a:srgbClr val="000000"/>
                </a:solidFill>
              </a:rPr>
              <a:t> la qualité de l’exploitation du système d’information commercial ; </a:t>
            </a:r>
          </a:p>
          <a:p>
            <a:pPr marL="342900" indent="-342900">
              <a:spcBef>
                <a:spcPct val="20000"/>
              </a:spcBef>
              <a:buFont typeface="Arial" charset="0"/>
              <a:buChar char="•"/>
            </a:pPr>
            <a:r>
              <a:rPr lang="fr-FR" altLang="fr-FR" sz="1400">
                <a:solidFill>
                  <a:srgbClr val="000000"/>
                </a:solidFill>
              </a:rPr>
              <a:t> le degré de couverture des activités constituant le cahier des charges de l’épreuve ; </a:t>
            </a:r>
          </a:p>
        </p:txBody>
      </p:sp>
      <p:sp>
        <p:nvSpPr>
          <p:cNvPr id="9" name="Rectangle 8"/>
          <p:cNvSpPr/>
          <p:nvPr/>
        </p:nvSpPr>
        <p:spPr>
          <a:xfrm>
            <a:off x="3433763" y="1700213"/>
            <a:ext cx="5710237" cy="360362"/>
          </a:xfrm>
          <a:prstGeom prst="rect">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srcRect/>
          <a:stretch>
            <a:fillRect/>
          </a:stretch>
        </p:blipFill>
        <p:spPr bwMode="auto">
          <a:xfrm>
            <a:off x="3433763" y="333375"/>
            <a:ext cx="5710237" cy="6191250"/>
          </a:xfrm>
          <a:prstGeom prst="rect">
            <a:avLst/>
          </a:prstGeom>
          <a:noFill/>
          <a:ln w="9525">
            <a:noFill/>
            <a:miter lim="800000"/>
            <a:headEnd/>
            <a:tailEnd/>
          </a:ln>
        </p:spPr>
      </p:pic>
      <p:sp>
        <p:nvSpPr>
          <p:cNvPr id="17411" name="Rectangle 7"/>
          <p:cNvSpPr>
            <a:spLocks noChangeArrowheads="1"/>
          </p:cNvSpPr>
          <p:nvPr/>
        </p:nvSpPr>
        <p:spPr bwMode="auto">
          <a:xfrm>
            <a:off x="-84138" y="1071563"/>
            <a:ext cx="3817938" cy="4314825"/>
          </a:xfrm>
          <a:prstGeom prst="rect">
            <a:avLst/>
          </a:prstGeom>
          <a:noFill/>
          <a:ln w="9525">
            <a:noFill/>
            <a:miter lim="800000"/>
            <a:headEnd/>
            <a:tailEnd/>
          </a:ln>
        </p:spPr>
        <p:txBody>
          <a:bodyPr>
            <a:spAutoFit/>
          </a:bodyPr>
          <a:lstStyle/>
          <a:p>
            <a:pPr marL="342900" indent="-342900">
              <a:spcBef>
                <a:spcPct val="20000"/>
              </a:spcBef>
              <a:buFont typeface="Arial" charset="0"/>
              <a:buChar char="•"/>
            </a:pPr>
            <a:r>
              <a:rPr lang="fr-FR" altLang="fr-FR" sz="1400"/>
              <a:t> la qualité de l’analyse des spécificités de l’unité commerciale ; </a:t>
            </a:r>
          </a:p>
          <a:p>
            <a:pPr marL="342900" indent="-342900">
              <a:spcBef>
                <a:spcPct val="20000"/>
              </a:spcBef>
              <a:buFont typeface="Arial" charset="0"/>
              <a:buChar char="•"/>
            </a:pPr>
            <a:r>
              <a:rPr lang="fr-FR" altLang="fr-FR" sz="1400"/>
              <a:t> la qualité de l’analyse des situations professionnelles ; </a:t>
            </a:r>
          </a:p>
          <a:p>
            <a:pPr marL="342900" indent="-342900">
              <a:spcBef>
                <a:spcPct val="20000"/>
              </a:spcBef>
              <a:buFont typeface="Arial" charset="0"/>
              <a:buChar char="•"/>
            </a:pPr>
            <a:r>
              <a:rPr lang="fr-FR" altLang="fr-FR" sz="1400"/>
              <a:t> l’utilisation pertinente </a:t>
            </a:r>
            <a:r>
              <a:rPr lang="fr-FR" altLang="fr-FR" sz="1400">
                <a:solidFill>
                  <a:srgbClr val="000000"/>
                </a:solidFill>
              </a:rPr>
              <a:t>des outils et méthodes ; </a:t>
            </a:r>
          </a:p>
          <a:p>
            <a:pPr marL="342900" indent="-342900">
              <a:spcBef>
                <a:spcPct val="20000"/>
              </a:spcBef>
              <a:buFont typeface="Arial" charset="0"/>
              <a:buChar char="•"/>
            </a:pPr>
            <a:r>
              <a:rPr lang="fr-FR" altLang="fr-FR" sz="1400">
                <a:solidFill>
                  <a:srgbClr val="000000"/>
                </a:solidFill>
              </a:rPr>
              <a:t> le degré d’autonomie dans les missions menées ; </a:t>
            </a:r>
          </a:p>
          <a:p>
            <a:pPr marL="342900" indent="-342900">
              <a:spcBef>
                <a:spcPct val="20000"/>
              </a:spcBef>
              <a:buFont typeface="Arial" charset="0"/>
              <a:buChar char="•"/>
            </a:pPr>
            <a:r>
              <a:rPr lang="fr-FR" altLang="fr-FR" sz="1400">
                <a:solidFill>
                  <a:srgbClr val="000000"/>
                </a:solidFill>
              </a:rPr>
              <a:t> </a:t>
            </a:r>
            <a:r>
              <a:rPr lang="fr-FR" altLang="fr-FR" sz="1400">
                <a:solidFill>
                  <a:srgbClr val="FF0000"/>
                </a:solidFill>
              </a:rPr>
              <a:t>la qualité de la communication. </a:t>
            </a:r>
          </a:p>
          <a:p>
            <a:pPr marL="342900" indent="-342900">
              <a:spcBef>
                <a:spcPct val="20000"/>
              </a:spcBef>
              <a:buFont typeface="Arial" charset="0"/>
              <a:buChar char="•"/>
            </a:pPr>
            <a:r>
              <a:rPr lang="fr-FR" altLang="fr-FR" sz="1400">
                <a:solidFill>
                  <a:srgbClr val="000000"/>
                </a:solidFill>
              </a:rPr>
              <a:t> l’efficacité du recours aux technologies de l’information et de la communication ; </a:t>
            </a:r>
          </a:p>
          <a:p>
            <a:pPr marL="342900" indent="-342900">
              <a:spcBef>
                <a:spcPct val="20000"/>
              </a:spcBef>
              <a:buFont typeface="Arial" charset="0"/>
              <a:buChar char="•"/>
            </a:pPr>
            <a:r>
              <a:rPr lang="fr-FR" altLang="fr-FR" sz="1400">
                <a:solidFill>
                  <a:srgbClr val="000000"/>
                </a:solidFill>
              </a:rPr>
              <a:t> l’efficacité de l’interrogation du système d’information ; </a:t>
            </a:r>
          </a:p>
          <a:p>
            <a:pPr marL="342900" indent="-342900">
              <a:spcBef>
                <a:spcPct val="20000"/>
              </a:spcBef>
              <a:buFont typeface="Arial" charset="0"/>
              <a:buChar char="•"/>
            </a:pPr>
            <a:r>
              <a:rPr lang="fr-FR" altLang="fr-FR" sz="1400">
                <a:solidFill>
                  <a:srgbClr val="000000"/>
                </a:solidFill>
              </a:rPr>
              <a:t> la qualité de l’exploitation du système d’information commercial ; </a:t>
            </a:r>
          </a:p>
          <a:p>
            <a:pPr marL="342900" indent="-342900">
              <a:spcBef>
                <a:spcPct val="20000"/>
              </a:spcBef>
              <a:buFont typeface="Arial" charset="0"/>
              <a:buChar char="•"/>
            </a:pPr>
            <a:r>
              <a:rPr lang="fr-FR" altLang="fr-FR" sz="1400">
                <a:solidFill>
                  <a:srgbClr val="000000"/>
                </a:solidFill>
              </a:rPr>
              <a:t> le degré de couverture des activités constituant le cahier des charges de l’épreuve ; </a:t>
            </a:r>
          </a:p>
        </p:txBody>
      </p:sp>
      <p:sp>
        <p:nvSpPr>
          <p:cNvPr id="9" name="Rectangle 8"/>
          <p:cNvSpPr/>
          <p:nvPr/>
        </p:nvSpPr>
        <p:spPr>
          <a:xfrm>
            <a:off x="3465513" y="2420938"/>
            <a:ext cx="5711825" cy="215900"/>
          </a:xfrm>
          <a:prstGeom prst="rect">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srcRect/>
          <a:stretch>
            <a:fillRect/>
          </a:stretch>
        </p:blipFill>
        <p:spPr bwMode="auto">
          <a:xfrm>
            <a:off x="3433763" y="333375"/>
            <a:ext cx="5710237" cy="6191250"/>
          </a:xfrm>
          <a:prstGeom prst="rect">
            <a:avLst/>
          </a:prstGeom>
          <a:noFill/>
          <a:ln w="9525">
            <a:noFill/>
            <a:miter lim="800000"/>
            <a:headEnd/>
            <a:tailEnd/>
          </a:ln>
        </p:spPr>
      </p:pic>
      <p:sp>
        <p:nvSpPr>
          <p:cNvPr id="18435" name="Rectangle 7"/>
          <p:cNvSpPr>
            <a:spLocks noChangeArrowheads="1"/>
          </p:cNvSpPr>
          <p:nvPr/>
        </p:nvSpPr>
        <p:spPr bwMode="auto">
          <a:xfrm>
            <a:off x="-84138" y="1071563"/>
            <a:ext cx="3817938" cy="4314825"/>
          </a:xfrm>
          <a:prstGeom prst="rect">
            <a:avLst/>
          </a:prstGeom>
          <a:noFill/>
          <a:ln w="9525">
            <a:noFill/>
            <a:miter lim="800000"/>
            <a:headEnd/>
            <a:tailEnd/>
          </a:ln>
        </p:spPr>
        <p:txBody>
          <a:bodyPr>
            <a:spAutoFit/>
          </a:bodyPr>
          <a:lstStyle/>
          <a:p>
            <a:pPr marL="342900" indent="-342900">
              <a:spcBef>
                <a:spcPct val="20000"/>
              </a:spcBef>
              <a:buFont typeface="Arial" charset="0"/>
              <a:buChar char="•"/>
            </a:pPr>
            <a:r>
              <a:rPr lang="fr-FR" altLang="fr-FR" sz="1400"/>
              <a:t> la qualité de l’analyse des spécificités de l’unité commerciale ; </a:t>
            </a:r>
          </a:p>
          <a:p>
            <a:pPr marL="342900" indent="-342900">
              <a:spcBef>
                <a:spcPct val="20000"/>
              </a:spcBef>
              <a:buFont typeface="Arial" charset="0"/>
              <a:buChar char="•"/>
            </a:pPr>
            <a:r>
              <a:rPr lang="fr-FR" altLang="fr-FR" sz="1400"/>
              <a:t> la qualité de l’analyse des situations professionnelles ; </a:t>
            </a:r>
          </a:p>
          <a:p>
            <a:pPr marL="342900" indent="-342900">
              <a:spcBef>
                <a:spcPct val="20000"/>
              </a:spcBef>
              <a:buFont typeface="Arial" charset="0"/>
              <a:buChar char="•"/>
            </a:pPr>
            <a:r>
              <a:rPr lang="fr-FR" altLang="fr-FR" sz="1400">
                <a:solidFill>
                  <a:srgbClr val="000000"/>
                </a:solidFill>
              </a:rPr>
              <a:t> l’utilisation pertinente des outils et méthodes ; </a:t>
            </a:r>
          </a:p>
          <a:p>
            <a:pPr marL="342900" indent="-342900">
              <a:spcBef>
                <a:spcPct val="20000"/>
              </a:spcBef>
              <a:buFont typeface="Arial" charset="0"/>
              <a:buChar char="•"/>
            </a:pPr>
            <a:r>
              <a:rPr lang="fr-FR" altLang="fr-FR" sz="1400">
                <a:solidFill>
                  <a:srgbClr val="000000"/>
                </a:solidFill>
              </a:rPr>
              <a:t> le degré d’autonomie dans les missions menées ; </a:t>
            </a:r>
          </a:p>
          <a:p>
            <a:pPr marL="342900" indent="-342900">
              <a:spcBef>
                <a:spcPct val="20000"/>
              </a:spcBef>
              <a:buFont typeface="Arial" charset="0"/>
              <a:buChar char="•"/>
            </a:pPr>
            <a:r>
              <a:rPr lang="fr-FR" altLang="fr-FR" sz="1400">
                <a:solidFill>
                  <a:srgbClr val="000000"/>
                </a:solidFill>
              </a:rPr>
              <a:t> la qualité de la communication. </a:t>
            </a:r>
          </a:p>
          <a:p>
            <a:pPr marL="342900" indent="-342900">
              <a:spcBef>
                <a:spcPct val="20000"/>
              </a:spcBef>
              <a:buFont typeface="Arial" charset="0"/>
              <a:buChar char="•"/>
            </a:pPr>
            <a:r>
              <a:rPr lang="fr-FR" altLang="fr-FR" sz="1400">
                <a:solidFill>
                  <a:srgbClr val="FF0000"/>
                </a:solidFill>
              </a:rPr>
              <a:t> l’efficacité du recours aux technologies de l’information et de la communication ; </a:t>
            </a:r>
          </a:p>
          <a:p>
            <a:pPr marL="342900" indent="-342900">
              <a:spcBef>
                <a:spcPct val="20000"/>
              </a:spcBef>
              <a:buFont typeface="Arial" charset="0"/>
              <a:buChar char="•"/>
            </a:pPr>
            <a:r>
              <a:rPr lang="fr-FR" altLang="fr-FR" sz="1400">
                <a:solidFill>
                  <a:srgbClr val="FF0000"/>
                </a:solidFill>
              </a:rPr>
              <a:t> l’efficacité de l’interrogation du système d’information ; </a:t>
            </a:r>
          </a:p>
          <a:p>
            <a:pPr marL="342900" indent="-342900">
              <a:spcBef>
                <a:spcPct val="20000"/>
              </a:spcBef>
              <a:buFont typeface="Arial" charset="0"/>
              <a:buChar char="•"/>
            </a:pPr>
            <a:r>
              <a:rPr lang="fr-FR" altLang="fr-FR" sz="1400">
                <a:solidFill>
                  <a:srgbClr val="FF0000"/>
                </a:solidFill>
              </a:rPr>
              <a:t> la qualité de l’exploitation du système d’information commercial ; </a:t>
            </a:r>
          </a:p>
          <a:p>
            <a:pPr marL="342900" indent="-342900">
              <a:spcBef>
                <a:spcPct val="20000"/>
              </a:spcBef>
              <a:buFont typeface="Arial" charset="0"/>
              <a:buChar char="•"/>
            </a:pPr>
            <a:r>
              <a:rPr lang="fr-FR" altLang="fr-FR" sz="1400">
                <a:solidFill>
                  <a:srgbClr val="000000"/>
                </a:solidFill>
              </a:rPr>
              <a:t> le degré de couverture des activités constituant le cahier des charges de l’épreuve ; </a:t>
            </a:r>
          </a:p>
        </p:txBody>
      </p:sp>
      <p:sp>
        <p:nvSpPr>
          <p:cNvPr id="9" name="Rectangle 8"/>
          <p:cNvSpPr/>
          <p:nvPr/>
        </p:nvSpPr>
        <p:spPr>
          <a:xfrm>
            <a:off x="3433763" y="2060575"/>
            <a:ext cx="5710237" cy="431800"/>
          </a:xfrm>
          <a:prstGeom prst="rect">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dirty="0"/>
              <a:t>C</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srcRect/>
          <a:stretch>
            <a:fillRect/>
          </a:stretch>
        </p:blipFill>
        <p:spPr bwMode="auto">
          <a:xfrm>
            <a:off x="3405188" y="333375"/>
            <a:ext cx="5710237" cy="6191250"/>
          </a:xfrm>
          <a:prstGeom prst="rect">
            <a:avLst/>
          </a:prstGeom>
          <a:noFill/>
          <a:ln w="9525">
            <a:noFill/>
            <a:miter lim="800000"/>
            <a:headEnd/>
            <a:tailEnd/>
          </a:ln>
        </p:spPr>
      </p:pic>
      <p:sp>
        <p:nvSpPr>
          <p:cNvPr id="19459" name="Rectangle 7"/>
          <p:cNvSpPr>
            <a:spLocks noChangeArrowheads="1"/>
          </p:cNvSpPr>
          <p:nvPr/>
        </p:nvSpPr>
        <p:spPr bwMode="auto">
          <a:xfrm>
            <a:off x="-84138" y="1071563"/>
            <a:ext cx="3817938" cy="4314825"/>
          </a:xfrm>
          <a:prstGeom prst="rect">
            <a:avLst/>
          </a:prstGeom>
          <a:noFill/>
          <a:ln w="9525">
            <a:noFill/>
            <a:miter lim="800000"/>
            <a:headEnd/>
            <a:tailEnd/>
          </a:ln>
        </p:spPr>
        <p:txBody>
          <a:bodyPr>
            <a:spAutoFit/>
          </a:bodyPr>
          <a:lstStyle/>
          <a:p>
            <a:pPr marL="342900" indent="-342900">
              <a:spcBef>
                <a:spcPct val="20000"/>
              </a:spcBef>
              <a:buFont typeface="Arial" charset="0"/>
              <a:buChar char="•"/>
            </a:pPr>
            <a:r>
              <a:rPr lang="fr-FR" altLang="fr-FR" sz="1400"/>
              <a:t> la qualité de l’analyse des spécificités de l’unité commerciale ; </a:t>
            </a:r>
          </a:p>
          <a:p>
            <a:pPr marL="342900" indent="-342900">
              <a:spcBef>
                <a:spcPct val="20000"/>
              </a:spcBef>
              <a:buFont typeface="Arial" charset="0"/>
              <a:buChar char="•"/>
            </a:pPr>
            <a:r>
              <a:rPr lang="fr-FR" altLang="fr-FR" sz="1400"/>
              <a:t> la qualité de l’analyse des situations professionnelles ; </a:t>
            </a:r>
          </a:p>
          <a:p>
            <a:pPr marL="342900" indent="-342900">
              <a:spcBef>
                <a:spcPct val="20000"/>
              </a:spcBef>
              <a:buFont typeface="Arial" charset="0"/>
              <a:buChar char="•"/>
            </a:pPr>
            <a:r>
              <a:rPr lang="fr-FR" altLang="fr-FR" sz="1400">
                <a:solidFill>
                  <a:srgbClr val="000000"/>
                </a:solidFill>
              </a:rPr>
              <a:t> l’utilisation pertinente des outils et méthodes ; </a:t>
            </a:r>
          </a:p>
          <a:p>
            <a:pPr marL="342900" indent="-342900">
              <a:spcBef>
                <a:spcPct val="20000"/>
              </a:spcBef>
              <a:buFont typeface="Arial" charset="0"/>
              <a:buChar char="•"/>
            </a:pPr>
            <a:r>
              <a:rPr lang="fr-FR" altLang="fr-FR" sz="1400">
                <a:solidFill>
                  <a:srgbClr val="000000"/>
                </a:solidFill>
              </a:rPr>
              <a:t> le degré d’autonomie dans les missions menées ; </a:t>
            </a:r>
          </a:p>
          <a:p>
            <a:pPr marL="342900" indent="-342900">
              <a:spcBef>
                <a:spcPct val="20000"/>
              </a:spcBef>
              <a:buFont typeface="Arial" charset="0"/>
              <a:buChar char="•"/>
            </a:pPr>
            <a:r>
              <a:rPr lang="fr-FR" altLang="fr-FR" sz="1400">
                <a:solidFill>
                  <a:srgbClr val="000000"/>
                </a:solidFill>
              </a:rPr>
              <a:t> la qualité de la communication. </a:t>
            </a:r>
          </a:p>
          <a:p>
            <a:pPr marL="342900" indent="-342900">
              <a:spcBef>
                <a:spcPct val="20000"/>
              </a:spcBef>
              <a:buFont typeface="Arial" charset="0"/>
              <a:buChar char="•"/>
            </a:pPr>
            <a:r>
              <a:rPr lang="fr-FR" altLang="fr-FR" sz="1400">
                <a:solidFill>
                  <a:srgbClr val="FF0000"/>
                </a:solidFill>
              </a:rPr>
              <a:t> l’efficacité du recours aux technologies de l’information et de la communication ; </a:t>
            </a:r>
          </a:p>
          <a:p>
            <a:pPr marL="342900" indent="-342900">
              <a:spcBef>
                <a:spcPct val="20000"/>
              </a:spcBef>
              <a:buFont typeface="Arial" charset="0"/>
              <a:buChar char="•"/>
            </a:pPr>
            <a:r>
              <a:rPr lang="fr-FR" altLang="fr-FR" sz="1400">
                <a:solidFill>
                  <a:srgbClr val="FF0000"/>
                </a:solidFill>
              </a:rPr>
              <a:t> l’efficacité de l’interrogation du système d’information ; </a:t>
            </a:r>
          </a:p>
          <a:p>
            <a:pPr marL="342900" indent="-342900">
              <a:spcBef>
                <a:spcPct val="20000"/>
              </a:spcBef>
              <a:buFont typeface="Arial" charset="0"/>
              <a:buChar char="•"/>
            </a:pPr>
            <a:r>
              <a:rPr lang="fr-FR" altLang="fr-FR" sz="1400">
                <a:solidFill>
                  <a:srgbClr val="FF0000"/>
                </a:solidFill>
              </a:rPr>
              <a:t> la qualité de l’exploitation du système d’information commercial ; </a:t>
            </a:r>
          </a:p>
          <a:p>
            <a:pPr marL="342900" indent="-342900">
              <a:spcBef>
                <a:spcPct val="20000"/>
              </a:spcBef>
              <a:buFont typeface="Arial" charset="0"/>
              <a:buChar char="•"/>
            </a:pPr>
            <a:r>
              <a:rPr lang="fr-FR" altLang="fr-FR" sz="1400">
                <a:solidFill>
                  <a:srgbClr val="000000"/>
                </a:solidFill>
              </a:rPr>
              <a:t> le degré de couverture des activités constituant le cahier des charges de l’épreuve ; </a:t>
            </a:r>
          </a:p>
        </p:txBody>
      </p:sp>
      <p:sp>
        <p:nvSpPr>
          <p:cNvPr id="9" name="Rectangle 8"/>
          <p:cNvSpPr/>
          <p:nvPr/>
        </p:nvSpPr>
        <p:spPr>
          <a:xfrm>
            <a:off x="3433763" y="2060575"/>
            <a:ext cx="5710237" cy="431800"/>
          </a:xfrm>
          <a:prstGeom prst="rect">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3" name="Connecteur droit avec flèche 2"/>
          <p:cNvCxnSpPr/>
          <p:nvPr/>
        </p:nvCxnSpPr>
        <p:spPr>
          <a:xfrm>
            <a:off x="4067175" y="5229225"/>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9462" name="Picture 3"/>
          <p:cNvPicPr>
            <a:picLocks noChangeAspect="1" noChangeArrowheads="1"/>
          </p:cNvPicPr>
          <p:nvPr/>
        </p:nvPicPr>
        <p:blipFill>
          <a:blip r:embed="rId3"/>
          <a:srcRect/>
          <a:stretch>
            <a:fillRect/>
          </a:stretch>
        </p:blipFill>
        <p:spPr bwMode="auto">
          <a:xfrm>
            <a:off x="3433763" y="3200400"/>
            <a:ext cx="4306887" cy="20288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srcRect/>
          <a:stretch>
            <a:fillRect/>
          </a:stretch>
        </p:blipFill>
        <p:spPr bwMode="auto">
          <a:xfrm>
            <a:off x="3433763" y="333375"/>
            <a:ext cx="5710237" cy="6191250"/>
          </a:xfrm>
          <a:prstGeom prst="rect">
            <a:avLst/>
          </a:prstGeom>
          <a:noFill/>
          <a:ln w="9525">
            <a:noFill/>
            <a:miter lim="800000"/>
            <a:headEnd/>
            <a:tailEnd/>
          </a:ln>
        </p:spPr>
      </p:pic>
      <p:sp>
        <p:nvSpPr>
          <p:cNvPr id="20483" name="Rectangle 6"/>
          <p:cNvSpPr>
            <a:spLocks noChangeArrowheads="1"/>
          </p:cNvSpPr>
          <p:nvPr/>
        </p:nvSpPr>
        <p:spPr bwMode="auto">
          <a:xfrm>
            <a:off x="2286000" y="-3905250"/>
            <a:ext cx="4572000" cy="3452812"/>
          </a:xfrm>
          <a:prstGeom prst="rect">
            <a:avLst/>
          </a:prstGeom>
          <a:noFill/>
          <a:ln w="9525">
            <a:noFill/>
            <a:miter lim="800000"/>
            <a:headEnd/>
            <a:tailEnd/>
          </a:ln>
        </p:spPr>
        <p:txBody>
          <a:bodyPr>
            <a:spAutoFit/>
          </a:bodyPr>
          <a:lstStyle/>
          <a:p>
            <a:pPr marL="342900" indent="-342900">
              <a:spcBef>
                <a:spcPct val="20000"/>
              </a:spcBef>
              <a:buFont typeface="Arial" charset="0"/>
              <a:buChar char="•"/>
            </a:pPr>
            <a:r>
              <a:rPr lang="fr-FR" altLang="fr-FR" sz="1400">
                <a:solidFill>
                  <a:srgbClr val="000000"/>
                </a:solidFill>
              </a:rPr>
              <a:t>la qualité de l’analyse des spécificités de l’unité commerciale ; </a:t>
            </a:r>
          </a:p>
          <a:p>
            <a:pPr marL="342900" indent="-342900">
              <a:spcBef>
                <a:spcPct val="20000"/>
              </a:spcBef>
              <a:buFont typeface="Arial" charset="0"/>
              <a:buChar char="•"/>
            </a:pPr>
            <a:r>
              <a:rPr lang="fr-FR" altLang="fr-FR" sz="1400">
                <a:solidFill>
                  <a:srgbClr val="000000"/>
                </a:solidFill>
              </a:rPr>
              <a:t> la qualité de l’analyse des situations professionnelles ; </a:t>
            </a:r>
          </a:p>
          <a:p>
            <a:pPr marL="342900" indent="-342900">
              <a:spcBef>
                <a:spcPct val="20000"/>
              </a:spcBef>
              <a:buFont typeface="Arial" charset="0"/>
              <a:buChar char="•"/>
            </a:pPr>
            <a:r>
              <a:rPr lang="fr-FR" altLang="fr-FR" sz="1400">
                <a:solidFill>
                  <a:srgbClr val="000000"/>
                </a:solidFill>
              </a:rPr>
              <a:t> l’utilisation pertinente des outils et méthodes ; </a:t>
            </a:r>
          </a:p>
          <a:p>
            <a:pPr marL="342900" indent="-342900">
              <a:spcBef>
                <a:spcPct val="20000"/>
              </a:spcBef>
              <a:buFont typeface="Arial" charset="0"/>
              <a:buChar char="•"/>
            </a:pPr>
            <a:r>
              <a:rPr lang="fr-FR" altLang="fr-FR" sz="1400">
                <a:solidFill>
                  <a:srgbClr val="000000"/>
                </a:solidFill>
              </a:rPr>
              <a:t> le degré d’autonomie dans les missions menées ; </a:t>
            </a:r>
          </a:p>
          <a:p>
            <a:pPr marL="342900" indent="-342900">
              <a:spcBef>
                <a:spcPct val="20000"/>
              </a:spcBef>
              <a:buFont typeface="Arial" charset="0"/>
              <a:buChar char="•"/>
            </a:pPr>
            <a:r>
              <a:rPr lang="fr-FR" altLang="fr-FR" sz="1400">
                <a:solidFill>
                  <a:srgbClr val="000000"/>
                </a:solidFill>
              </a:rPr>
              <a:t> l’efficacité du recours aux technologies de l’information et de la communication ; </a:t>
            </a:r>
          </a:p>
          <a:p>
            <a:pPr marL="342900" indent="-342900">
              <a:spcBef>
                <a:spcPct val="20000"/>
              </a:spcBef>
              <a:buFont typeface="Arial" charset="0"/>
              <a:buChar char="•"/>
            </a:pPr>
            <a:r>
              <a:rPr lang="fr-FR" altLang="fr-FR" sz="1400">
                <a:solidFill>
                  <a:srgbClr val="000000"/>
                </a:solidFill>
              </a:rPr>
              <a:t> l’efficacité de l’interrogation du système d’information ; </a:t>
            </a:r>
          </a:p>
          <a:p>
            <a:pPr marL="342900" indent="-342900">
              <a:spcBef>
                <a:spcPct val="20000"/>
              </a:spcBef>
              <a:buFont typeface="Arial" charset="0"/>
              <a:buChar char="•"/>
            </a:pPr>
            <a:r>
              <a:rPr lang="fr-FR" altLang="fr-FR" sz="1400">
                <a:solidFill>
                  <a:srgbClr val="000000"/>
                </a:solidFill>
              </a:rPr>
              <a:t> la qualité de l’exploitation du système d’information commercial ; </a:t>
            </a:r>
          </a:p>
          <a:p>
            <a:pPr marL="342900" indent="-342900">
              <a:spcBef>
                <a:spcPct val="20000"/>
              </a:spcBef>
              <a:buFont typeface="Arial" charset="0"/>
              <a:buChar char="•"/>
            </a:pPr>
            <a:r>
              <a:rPr lang="fr-FR" altLang="fr-FR" sz="1400">
                <a:solidFill>
                  <a:srgbClr val="000000"/>
                </a:solidFill>
              </a:rPr>
              <a:t> le degré de couverture des activités constituant le cahier des charges de l’épreuve ; </a:t>
            </a:r>
          </a:p>
          <a:p>
            <a:pPr marL="342900" indent="-342900">
              <a:spcBef>
                <a:spcPct val="20000"/>
              </a:spcBef>
              <a:buFont typeface="Arial" charset="0"/>
              <a:buChar char="•"/>
            </a:pPr>
            <a:r>
              <a:rPr lang="fr-FR" altLang="fr-FR" sz="1400">
                <a:solidFill>
                  <a:srgbClr val="000000"/>
                </a:solidFill>
              </a:rPr>
              <a:t> la qualité de la communication. </a:t>
            </a:r>
          </a:p>
        </p:txBody>
      </p:sp>
      <p:sp>
        <p:nvSpPr>
          <p:cNvPr id="20484" name="Rectangle 7"/>
          <p:cNvSpPr>
            <a:spLocks noChangeArrowheads="1"/>
          </p:cNvSpPr>
          <p:nvPr/>
        </p:nvSpPr>
        <p:spPr bwMode="auto">
          <a:xfrm>
            <a:off x="-84138" y="1071563"/>
            <a:ext cx="3817938" cy="4314825"/>
          </a:xfrm>
          <a:prstGeom prst="rect">
            <a:avLst/>
          </a:prstGeom>
          <a:noFill/>
          <a:ln w="9525">
            <a:noFill/>
            <a:miter lim="800000"/>
            <a:headEnd/>
            <a:tailEnd/>
          </a:ln>
        </p:spPr>
        <p:txBody>
          <a:bodyPr>
            <a:spAutoFit/>
          </a:bodyPr>
          <a:lstStyle/>
          <a:p>
            <a:pPr marL="342900" indent="-342900">
              <a:spcBef>
                <a:spcPct val="20000"/>
              </a:spcBef>
              <a:buFont typeface="Arial" charset="0"/>
              <a:buChar char="•"/>
            </a:pPr>
            <a:r>
              <a:rPr lang="fr-FR" altLang="fr-FR" sz="1400"/>
              <a:t> la qualité de l’analyse des spécificités de l’unité commerciale ; </a:t>
            </a:r>
          </a:p>
          <a:p>
            <a:pPr marL="342900" indent="-342900">
              <a:spcBef>
                <a:spcPct val="20000"/>
              </a:spcBef>
              <a:buFont typeface="Arial" charset="0"/>
              <a:buChar char="•"/>
            </a:pPr>
            <a:r>
              <a:rPr lang="fr-FR" altLang="fr-FR" sz="1400"/>
              <a:t> la qualité de l’analyse des situations professionnelles ; </a:t>
            </a:r>
          </a:p>
          <a:p>
            <a:pPr marL="342900" indent="-342900">
              <a:spcBef>
                <a:spcPct val="20000"/>
              </a:spcBef>
              <a:buFont typeface="Arial" charset="0"/>
              <a:buChar char="•"/>
            </a:pPr>
            <a:r>
              <a:rPr lang="fr-FR" altLang="fr-FR" sz="1400">
                <a:solidFill>
                  <a:srgbClr val="000000"/>
                </a:solidFill>
              </a:rPr>
              <a:t> l’utilisation pertinente des outils et méthodes ; </a:t>
            </a:r>
          </a:p>
          <a:p>
            <a:pPr marL="342900" indent="-342900">
              <a:spcBef>
                <a:spcPct val="20000"/>
              </a:spcBef>
              <a:buFont typeface="Arial" charset="0"/>
              <a:buChar char="•"/>
            </a:pPr>
            <a:r>
              <a:rPr lang="fr-FR" altLang="fr-FR" sz="1400">
                <a:solidFill>
                  <a:srgbClr val="000000"/>
                </a:solidFill>
              </a:rPr>
              <a:t> le degré d’autonomie dans les missions menées ; </a:t>
            </a:r>
          </a:p>
          <a:p>
            <a:pPr marL="342900" indent="-342900">
              <a:spcBef>
                <a:spcPct val="20000"/>
              </a:spcBef>
              <a:buFont typeface="Arial" charset="0"/>
              <a:buChar char="•"/>
            </a:pPr>
            <a:r>
              <a:rPr lang="fr-FR" altLang="fr-FR" sz="1400">
                <a:solidFill>
                  <a:srgbClr val="000000"/>
                </a:solidFill>
              </a:rPr>
              <a:t> la qualité de la communication. </a:t>
            </a:r>
          </a:p>
          <a:p>
            <a:pPr marL="342900" indent="-342900">
              <a:spcBef>
                <a:spcPct val="20000"/>
              </a:spcBef>
              <a:buFont typeface="Arial" charset="0"/>
              <a:buChar char="•"/>
            </a:pPr>
            <a:r>
              <a:rPr lang="fr-FR" altLang="fr-FR" sz="1400">
                <a:solidFill>
                  <a:srgbClr val="FF0000"/>
                </a:solidFill>
              </a:rPr>
              <a:t> l’efficacité du recours aux technologies de l’information et de la communication ; </a:t>
            </a:r>
          </a:p>
          <a:p>
            <a:pPr marL="342900" indent="-342900">
              <a:spcBef>
                <a:spcPct val="20000"/>
              </a:spcBef>
              <a:buFont typeface="Arial" charset="0"/>
              <a:buChar char="•"/>
            </a:pPr>
            <a:r>
              <a:rPr lang="fr-FR" altLang="fr-FR" sz="1400">
                <a:solidFill>
                  <a:srgbClr val="FF0000"/>
                </a:solidFill>
              </a:rPr>
              <a:t> l’efficacité de l’interrogation du système d’information ; </a:t>
            </a:r>
          </a:p>
          <a:p>
            <a:pPr marL="342900" indent="-342900">
              <a:spcBef>
                <a:spcPct val="20000"/>
              </a:spcBef>
              <a:buFont typeface="Arial" charset="0"/>
              <a:buChar char="•"/>
            </a:pPr>
            <a:r>
              <a:rPr lang="fr-FR" altLang="fr-FR" sz="1400">
                <a:solidFill>
                  <a:srgbClr val="FF0000"/>
                </a:solidFill>
              </a:rPr>
              <a:t> la qualité de l’exploitation du système d’information commercial ; </a:t>
            </a:r>
          </a:p>
          <a:p>
            <a:pPr marL="342900" indent="-342900">
              <a:spcBef>
                <a:spcPct val="20000"/>
              </a:spcBef>
              <a:buFont typeface="Arial" charset="0"/>
              <a:buChar char="•"/>
            </a:pPr>
            <a:r>
              <a:rPr lang="fr-FR" altLang="fr-FR" sz="1400">
                <a:solidFill>
                  <a:srgbClr val="000000"/>
                </a:solidFill>
              </a:rPr>
              <a:t> le degré de couverture des activités constituant le cahier des charges de l’épreuve ; </a:t>
            </a:r>
          </a:p>
        </p:txBody>
      </p:sp>
      <p:sp>
        <p:nvSpPr>
          <p:cNvPr id="9" name="Rectangle 8"/>
          <p:cNvSpPr/>
          <p:nvPr/>
        </p:nvSpPr>
        <p:spPr>
          <a:xfrm>
            <a:off x="3433763" y="5157788"/>
            <a:ext cx="5710237" cy="1366837"/>
          </a:xfrm>
          <a:prstGeom prst="rect">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
          <p:cNvSpPr>
            <a:spLocks noGrp="1"/>
          </p:cNvSpPr>
          <p:nvPr>
            <p:ph type="title"/>
          </p:nvPr>
        </p:nvSpPr>
        <p:spPr/>
        <p:txBody>
          <a:bodyPr/>
          <a:lstStyle/>
          <a:p>
            <a:pPr eaLnBrk="1" hangingPunct="1"/>
            <a:r>
              <a:rPr lang="fr-FR" altLang="fr-FR" smtClean="0">
                <a:solidFill>
                  <a:srgbClr val="0070C0"/>
                </a:solidFill>
              </a:rPr>
              <a:t>présentation de la circulaire </a:t>
            </a:r>
          </a:p>
        </p:txBody>
      </p:sp>
      <p:graphicFrame>
        <p:nvGraphicFramePr>
          <p:cNvPr id="4" name="Diagramme 3"/>
          <p:cNvGraphicFramePr/>
          <p:nvPr/>
        </p:nvGraphicFramePr>
        <p:xfrm>
          <a:off x="611560" y="1628800"/>
          <a:ext cx="8136904" cy="4536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srcRect/>
          <a:stretch>
            <a:fillRect/>
          </a:stretch>
        </p:blipFill>
        <p:spPr bwMode="auto">
          <a:xfrm>
            <a:off x="3433763" y="333375"/>
            <a:ext cx="5710237" cy="6191250"/>
          </a:xfrm>
          <a:prstGeom prst="rect">
            <a:avLst/>
          </a:prstGeom>
          <a:noFill/>
          <a:ln w="9525">
            <a:noFill/>
            <a:miter lim="800000"/>
            <a:headEnd/>
            <a:tailEnd/>
          </a:ln>
        </p:spPr>
      </p:pic>
      <p:sp>
        <p:nvSpPr>
          <p:cNvPr id="21507" name="Rectangle 7"/>
          <p:cNvSpPr>
            <a:spLocks noChangeArrowheads="1"/>
          </p:cNvSpPr>
          <p:nvPr/>
        </p:nvSpPr>
        <p:spPr bwMode="auto">
          <a:xfrm>
            <a:off x="-84138" y="1071563"/>
            <a:ext cx="3817938" cy="4314825"/>
          </a:xfrm>
          <a:prstGeom prst="rect">
            <a:avLst/>
          </a:prstGeom>
          <a:noFill/>
          <a:ln w="9525">
            <a:noFill/>
            <a:miter lim="800000"/>
            <a:headEnd/>
            <a:tailEnd/>
          </a:ln>
        </p:spPr>
        <p:txBody>
          <a:bodyPr>
            <a:spAutoFit/>
          </a:bodyPr>
          <a:lstStyle/>
          <a:p>
            <a:pPr marL="342900" indent="-342900">
              <a:spcBef>
                <a:spcPct val="20000"/>
              </a:spcBef>
              <a:buFont typeface="Arial" charset="0"/>
              <a:buChar char="•"/>
            </a:pPr>
            <a:r>
              <a:rPr lang="fr-FR" altLang="fr-FR" sz="1400"/>
              <a:t> la qualité de l’analyse des spécificités de l’unité commerciale ; </a:t>
            </a:r>
          </a:p>
          <a:p>
            <a:pPr marL="342900" indent="-342900">
              <a:spcBef>
                <a:spcPct val="20000"/>
              </a:spcBef>
              <a:buFont typeface="Arial" charset="0"/>
              <a:buChar char="•"/>
            </a:pPr>
            <a:r>
              <a:rPr lang="fr-FR" altLang="fr-FR" sz="1400"/>
              <a:t> la qualité de l’analyse des situations professionnelles ; </a:t>
            </a:r>
          </a:p>
          <a:p>
            <a:pPr marL="342900" indent="-342900">
              <a:spcBef>
                <a:spcPct val="20000"/>
              </a:spcBef>
              <a:buFont typeface="Arial" charset="0"/>
              <a:buChar char="•"/>
            </a:pPr>
            <a:r>
              <a:rPr lang="fr-FR" altLang="fr-FR" sz="1400">
                <a:solidFill>
                  <a:srgbClr val="000000"/>
                </a:solidFill>
              </a:rPr>
              <a:t> l’utilisation pertinente des outils et méthodes ; </a:t>
            </a:r>
          </a:p>
          <a:p>
            <a:pPr marL="342900" indent="-342900">
              <a:spcBef>
                <a:spcPct val="20000"/>
              </a:spcBef>
              <a:buFont typeface="Arial" charset="0"/>
              <a:buChar char="•"/>
            </a:pPr>
            <a:r>
              <a:rPr lang="fr-FR" altLang="fr-FR" sz="1400">
                <a:solidFill>
                  <a:srgbClr val="000000"/>
                </a:solidFill>
              </a:rPr>
              <a:t> le degré d’autonomie dans les missions menées ; </a:t>
            </a:r>
          </a:p>
          <a:p>
            <a:pPr marL="342900" indent="-342900">
              <a:spcBef>
                <a:spcPct val="20000"/>
              </a:spcBef>
              <a:buFont typeface="Arial" charset="0"/>
              <a:buChar char="•"/>
            </a:pPr>
            <a:r>
              <a:rPr lang="fr-FR" altLang="fr-FR" sz="1400">
                <a:solidFill>
                  <a:srgbClr val="000000"/>
                </a:solidFill>
              </a:rPr>
              <a:t> la qualité de la communication. </a:t>
            </a:r>
          </a:p>
          <a:p>
            <a:pPr marL="342900" indent="-342900">
              <a:spcBef>
                <a:spcPct val="20000"/>
              </a:spcBef>
              <a:buFont typeface="Arial" charset="0"/>
              <a:buChar char="•"/>
            </a:pPr>
            <a:r>
              <a:rPr lang="fr-FR" altLang="fr-FR" sz="1400">
                <a:solidFill>
                  <a:srgbClr val="000000"/>
                </a:solidFill>
              </a:rPr>
              <a:t> l’efficacité du recours aux technologies de l’information et de la communication ; </a:t>
            </a:r>
          </a:p>
          <a:p>
            <a:pPr marL="342900" indent="-342900">
              <a:spcBef>
                <a:spcPct val="20000"/>
              </a:spcBef>
              <a:buFont typeface="Arial" charset="0"/>
              <a:buChar char="•"/>
            </a:pPr>
            <a:r>
              <a:rPr lang="fr-FR" altLang="fr-FR" sz="1400">
                <a:solidFill>
                  <a:srgbClr val="000000"/>
                </a:solidFill>
              </a:rPr>
              <a:t> l’efficacité de l’interrogation du système d’information ; </a:t>
            </a:r>
          </a:p>
          <a:p>
            <a:pPr marL="342900" indent="-342900">
              <a:spcBef>
                <a:spcPct val="20000"/>
              </a:spcBef>
              <a:buFont typeface="Arial" charset="0"/>
              <a:buChar char="•"/>
            </a:pPr>
            <a:r>
              <a:rPr lang="fr-FR" altLang="fr-FR" sz="1400">
                <a:solidFill>
                  <a:srgbClr val="000000"/>
                </a:solidFill>
              </a:rPr>
              <a:t> la qualité de l’exploitation du système d’information commercial ; </a:t>
            </a:r>
          </a:p>
          <a:p>
            <a:pPr marL="342900" indent="-342900">
              <a:spcBef>
                <a:spcPct val="20000"/>
              </a:spcBef>
              <a:buFont typeface="Arial" charset="0"/>
              <a:buChar char="•"/>
            </a:pPr>
            <a:r>
              <a:rPr lang="fr-FR" altLang="fr-FR" sz="1400">
                <a:solidFill>
                  <a:srgbClr val="FF0000"/>
                </a:solidFill>
              </a:rPr>
              <a:t> le degré de couverture des activités constituant le cahier des charges de l’épreuve ; </a:t>
            </a:r>
          </a:p>
        </p:txBody>
      </p:sp>
      <p:sp>
        <p:nvSpPr>
          <p:cNvPr id="9" name="Rectangle 8"/>
          <p:cNvSpPr/>
          <p:nvPr/>
        </p:nvSpPr>
        <p:spPr>
          <a:xfrm>
            <a:off x="3449638" y="3860800"/>
            <a:ext cx="5710237" cy="2663825"/>
          </a:xfrm>
          <a:prstGeom prst="rect">
            <a:avLst/>
          </a:prstGeom>
          <a:solidFill>
            <a:srgbClr val="FF000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re 1"/>
          <p:cNvSpPr>
            <a:spLocks noGrp="1"/>
          </p:cNvSpPr>
          <p:nvPr>
            <p:ph type="title"/>
          </p:nvPr>
        </p:nvSpPr>
        <p:spPr>
          <a:xfrm>
            <a:off x="519113" y="115888"/>
            <a:ext cx="8229600" cy="1009650"/>
          </a:xfrm>
        </p:spPr>
        <p:txBody>
          <a:bodyPr/>
          <a:lstStyle/>
          <a:p>
            <a:pPr eaLnBrk="1" hangingPunct="1"/>
            <a:r>
              <a:rPr lang="fr-FR" altLang="fr-FR" sz="2800" smtClean="0">
                <a:solidFill>
                  <a:srgbClr val="0070C0"/>
                </a:solidFill>
              </a:rPr>
              <a:t>Epreuves E5- ACRC- grille d’évaluation </a:t>
            </a:r>
            <a:br>
              <a:rPr lang="fr-FR" altLang="fr-FR" sz="2800" smtClean="0">
                <a:solidFill>
                  <a:srgbClr val="0070C0"/>
                </a:solidFill>
              </a:rPr>
            </a:br>
            <a:r>
              <a:rPr lang="fr-FR" altLang="fr-FR" sz="2800" smtClean="0">
                <a:solidFill>
                  <a:srgbClr val="0070C0"/>
                </a:solidFill>
              </a:rPr>
              <a:t>CCF -Annexe 8 verso </a:t>
            </a:r>
          </a:p>
        </p:txBody>
      </p:sp>
      <p:sp>
        <p:nvSpPr>
          <p:cNvPr id="4" name="Rectangle 3"/>
          <p:cNvSpPr/>
          <p:nvPr/>
        </p:nvSpPr>
        <p:spPr>
          <a:xfrm>
            <a:off x="1116013" y="1198563"/>
            <a:ext cx="7632700" cy="72072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2400" dirty="0"/>
              <a:t>Une grille d’aide à l’évaluation  permettant le passage du critère au niveau de compétence acquis </a:t>
            </a:r>
          </a:p>
        </p:txBody>
      </p:sp>
      <p:graphicFrame>
        <p:nvGraphicFramePr>
          <p:cNvPr id="5" name="Tableau 4"/>
          <p:cNvGraphicFramePr>
            <a:graphicFrameLocks noGrp="1"/>
          </p:cNvGraphicFramePr>
          <p:nvPr/>
        </p:nvGraphicFramePr>
        <p:xfrm>
          <a:off x="966788" y="2205038"/>
          <a:ext cx="7931150" cy="2052637"/>
        </p:xfrm>
        <a:graphic>
          <a:graphicData uri="http://schemas.openxmlformats.org/drawingml/2006/table">
            <a:tbl>
              <a:tblPr firstRow="1" firstCol="1" bandRow="1">
                <a:tableStyleId>{5C22544A-7EE6-4342-B048-85BDC9FD1C3A}</a:tableStyleId>
              </a:tblPr>
              <a:tblGrid>
                <a:gridCol w="585436"/>
                <a:gridCol w="2219580"/>
                <a:gridCol w="1597654"/>
                <a:gridCol w="1765828"/>
                <a:gridCol w="1762653"/>
              </a:tblGrid>
              <a:tr h="186603">
                <a:tc>
                  <a:txBody>
                    <a:bodyPr/>
                    <a:lstStyle/>
                    <a:p>
                      <a:pPr marL="532130" indent="-532130" algn="ctr">
                        <a:spcAft>
                          <a:spcPts val="0"/>
                        </a:spcAft>
                      </a:pPr>
                      <a:r>
                        <a:rPr lang="fr-FR" sz="1000" dirty="0">
                          <a:effectLst/>
                        </a:rPr>
                        <a:t> </a:t>
                      </a:r>
                      <a:endParaRPr lang="fr-FR" sz="1200" dirty="0">
                        <a:effectLst/>
                        <a:latin typeface="Times New Roman"/>
                        <a:ea typeface="Times New Roman"/>
                      </a:endParaRPr>
                    </a:p>
                  </a:txBody>
                  <a:tcPr marL="68579" marR="68579" marT="0" marB="0"/>
                </a:tc>
                <a:tc>
                  <a:txBody>
                    <a:bodyPr/>
                    <a:lstStyle/>
                    <a:p>
                      <a:pPr algn="ctr">
                        <a:spcAft>
                          <a:spcPts val="0"/>
                        </a:spcAft>
                      </a:pPr>
                      <a:r>
                        <a:rPr lang="fr-FR" sz="1000" dirty="0">
                          <a:effectLst/>
                        </a:rPr>
                        <a:t>1</a:t>
                      </a:r>
                      <a:endParaRPr lang="fr-FR" sz="1200" dirty="0">
                        <a:effectLst/>
                        <a:latin typeface="Times New Roman"/>
                        <a:ea typeface="Times New Roman"/>
                      </a:endParaRPr>
                    </a:p>
                  </a:txBody>
                  <a:tcPr marL="68579" marR="68579" marT="0" marB="0"/>
                </a:tc>
                <a:tc>
                  <a:txBody>
                    <a:bodyPr/>
                    <a:lstStyle/>
                    <a:p>
                      <a:pPr algn="ctr">
                        <a:spcAft>
                          <a:spcPts val="0"/>
                        </a:spcAft>
                      </a:pPr>
                      <a:r>
                        <a:rPr lang="fr-FR" sz="1000">
                          <a:effectLst/>
                        </a:rPr>
                        <a:t>2</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3</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4</a:t>
                      </a:r>
                      <a:endParaRPr lang="fr-FR" sz="1200">
                        <a:effectLst/>
                        <a:latin typeface="Times New Roman"/>
                        <a:ea typeface="Times New Roman"/>
                      </a:endParaRPr>
                    </a:p>
                  </a:txBody>
                  <a:tcPr marL="68579" marR="68579" marT="0" marB="0"/>
                </a:tc>
              </a:tr>
              <a:tr h="186603">
                <a:tc>
                  <a:txBody>
                    <a:bodyPr/>
                    <a:lstStyle/>
                    <a:p>
                      <a:pPr marL="532130" indent="-532130" algn="ctr">
                        <a:spcAft>
                          <a:spcPts val="0"/>
                        </a:spcAft>
                      </a:pPr>
                      <a:r>
                        <a:rPr lang="fr-FR" sz="1000">
                          <a:effectLst/>
                        </a:rPr>
                        <a:t> </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Subit</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Exécute</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Maîtrise</a:t>
                      </a:r>
                      <a:endParaRPr lang="fr-FR" sz="1200">
                        <a:effectLst/>
                        <a:latin typeface="Times New Roman"/>
                        <a:ea typeface="Times New Roman"/>
                      </a:endParaRPr>
                    </a:p>
                  </a:txBody>
                  <a:tcPr marL="68579" marR="68579" marT="0" marB="0"/>
                </a:tc>
                <a:tc>
                  <a:txBody>
                    <a:bodyPr/>
                    <a:lstStyle/>
                    <a:p>
                      <a:pPr algn="ctr">
                        <a:spcAft>
                          <a:spcPts val="0"/>
                        </a:spcAft>
                      </a:pPr>
                      <a:r>
                        <a:rPr lang="fr-FR" sz="1000" dirty="0" smtClean="0">
                          <a:effectLst/>
                        </a:rPr>
                        <a:t>Est expert </a:t>
                      </a:r>
                      <a:endParaRPr lang="fr-FR" sz="1200" dirty="0">
                        <a:effectLst/>
                        <a:latin typeface="Times New Roman"/>
                        <a:ea typeface="Times New Roman"/>
                      </a:endParaRPr>
                    </a:p>
                  </a:txBody>
                  <a:tcPr marL="68579" marR="68579" marT="0" marB="0"/>
                </a:tc>
              </a:tr>
              <a:tr h="186603">
                <a:tc>
                  <a:txBody>
                    <a:bodyPr/>
                    <a:lstStyle/>
                    <a:p>
                      <a:pPr marL="532130" indent="-532130" algn="ctr">
                        <a:spcAft>
                          <a:spcPts val="0"/>
                        </a:spcAft>
                      </a:pPr>
                      <a:r>
                        <a:rPr lang="fr-FR" sz="1000">
                          <a:effectLst/>
                        </a:rPr>
                        <a:t>L1</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Ne peut pas expliquer</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Décrit</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Analyse</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Remédie</a:t>
                      </a:r>
                      <a:endParaRPr lang="fr-FR" sz="1200">
                        <a:effectLst/>
                        <a:latin typeface="Times New Roman"/>
                        <a:ea typeface="Times New Roman"/>
                      </a:endParaRPr>
                    </a:p>
                  </a:txBody>
                  <a:tcPr marL="68579" marR="68579" marT="0" marB="0"/>
                </a:tc>
              </a:tr>
              <a:tr h="373207">
                <a:tc>
                  <a:txBody>
                    <a:bodyPr/>
                    <a:lstStyle/>
                    <a:p>
                      <a:pPr marL="532130" indent="-532130" algn="ctr">
                        <a:spcAft>
                          <a:spcPts val="0"/>
                        </a:spcAft>
                      </a:pPr>
                      <a:r>
                        <a:rPr lang="fr-FR" sz="1000">
                          <a:effectLst/>
                        </a:rPr>
                        <a:t>L2</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N’utilise aucune méthode</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Met en œuvre  les méthodes</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Comprend les méthodes</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Adapte les méthodes</a:t>
                      </a:r>
                      <a:endParaRPr lang="fr-FR" sz="1200">
                        <a:effectLst/>
                        <a:latin typeface="Times New Roman"/>
                        <a:ea typeface="Times New Roman"/>
                      </a:endParaRPr>
                    </a:p>
                  </a:txBody>
                  <a:tcPr marL="68579" marR="68579" marT="0" marB="0"/>
                </a:tc>
              </a:tr>
              <a:tr h="186603">
                <a:tc>
                  <a:txBody>
                    <a:bodyPr/>
                    <a:lstStyle/>
                    <a:p>
                      <a:pPr marL="532130" indent="-532130" algn="ctr">
                        <a:spcAft>
                          <a:spcPts val="0"/>
                        </a:spcAft>
                      </a:pPr>
                      <a:r>
                        <a:rPr lang="fr-FR" sz="1000">
                          <a:effectLst/>
                        </a:rPr>
                        <a:t>L3</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Ne mobilise aucun outil</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Pratique les outils</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Choisit les outils adaptés</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Évalue les outils</a:t>
                      </a:r>
                      <a:endParaRPr lang="fr-FR" sz="1200">
                        <a:effectLst/>
                        <a:latin typeface="Times New Roman"/>
                        <a:ea typeface="Times New Roman"/>
                      </a:endParaRPr>
                    </a:p>
                  </a:txBody>
                  <a:tcPr marL="68579" marR="68579" marT="0" marB="0"/>
                </a:tc>
              </a:tr>
              <a:tr h="373207">
                <a:tc>
                  <a:txBody>
                    <a:bodyPr/>
                    <a:lstStyle/>
                    <a:p>
                      <a:pPr marL="532130" indent="-532130" algn="ctr">
                        <a:spcAft>
                          <a:spcPts val="0"/>
                        </a:spcAft>
                      </a:pPr>
                      <a:r>
                        <a:rPr lang="fr-FR" sz="1000">
                          <a:effectLst/>
                        </a:rPr>
                        <a:t>L4</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Donne la main</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Fait sous contrôle</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Fait en autonomie</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Transfère à d’autres situations voire  à  des tiers</a:t>
                      </a:r>
                      <a:endParaRPr lang="fr-FR" sz="1200">
                        <a:effectLst/>
                        <a:latin typeface="Times New Roman"/>
                        <a:ea typeface="Times New Roman"/>
                      </a:endParaRPr>
                    </a:p>
                  </a:txBody>
                  <a:tcPr marL="68579" marR="68579" marT="0" marB="0"/>
                </a:tc>
              </a:tr>
              <a:tr h="373207">
                <a:tc>
                  <a:txBody>
                    <a:bodyPr/>
                    <a:lstStyle/>
                    <a:p>
                      <a:pPr marL="532130" indent="-532130" algn="ctr">
                        <a:spcAft>
                          <a:spcPts val="0"/>
                        </a:spcAft>
                      </a:pPr>
                      <a:r>
                        <a:rPr lang="fr-FR" sz="1000">
                          <a:effectLst/>
                        </a:rPr>
                        <a:t>L5</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Agit sans information</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Agit avec information</a:t>
                      </a:r>
                      <a:endParaRPr lang="fr-FR" sz="1200">
                        <a:effectLst/>
                        <a:latin typeface="Times New Roman"/>
                        <a:ea typeface="Times New Roman"/>
                      </a:endParaRPr>
                    </a:p>
                  </a:txBody>
                  <a:tcPr marL="68579" marR="68579" marT="0" marB="0"/>
                </a:tc>
                <a:tc>
                  <a:txBody>
                    <a:bodyPr/>
                    <a:lstStyle/>
                    <a:p>
                      <a:pPr algn="ctr">
                        <a:spcAft>
                          <a:spcPts val="0"/>
                        </a:spcAft>
                      </a:pPr>
                      <a:r>
                        <a:rPr lang="fr-FR" sz="1000" dirty="0">
                          <a:effectLst/>
                        </a:rPr>
                        <a:t>Recherche l’information pour agir</a:t>
                      </a:r>
                      <a:endParaRPr lang="fr-FR" sz="1200" dirty="0">
                        <a:effectLst/>
                        <a:latin typeface="Times New Roman"/>
                        <a:ea typeface="Times New Roman"/>
                      </a:endParaRPr>
                    </a:p>
                  </a:txBody>
                  <a:tcPr marL="68579" marR="68579" marT="0" marB="0"/>
                </a:tc>
                <a:tc>
                  <a:txBody>
                    <a:bodyPr/>
                    <a:lstStyle/>
                    <a:p>
                      <a:pPr algn="ctr">
                        <a:spcAft>
                          <a:spcPts val="0"/>
                        </a:spcAft>
                      </a:pPr>
                      <a:r>
                        <a:rPr lang="fr-FR" sz="1000">
                          <a:effectLst/>
                        </a:rPr>
                        <a:t>Apporte de l’information</a:t>
                      </a:r>
                      <a:endParaRPr lang="fr-FR" sz="1200">
                        <a:effectLst/>
                        <a:latin typeface="Times New Roman"/>
                        <a:ea typeface="Times New Roman"/>
                      </a:endParaRPr>
                    </a:p>
                  </a:txBody>
                  <a:tcPr marL="68579" marR="68579" marT="0" marB="0"/>
                </a:tc>
              </a:tr>
              <a:tr h="186603">
                <a:tc>
                  <a:txBody>
                    <a:bodyPr/>
                    <a:lstStyle/>
                    <a:p>
                      <a:pPr marL="532130" indent="-532130" algn="ctr">
                        <a:spcAft>
                          <a:spcPts val="0"/>
                        </a:spcAft>
                      </a:pPr>
                      <a:r>
                        <a:rPr lang="fr-FR" sz="1000">
                          <a:effectLst/>
                        </a:rPr>
                        <a:t>L6</a:t>
                      </a:r>
                      <a:endParaRPr lang="fr-FR" sz="1200">
                        <a:effectLst/>
                        <a:latin typeface="Times New Roman"/>
                        <a:ea typeface="Times New Roman"/>
                      </a:endParaRPr>
                    </a:p>
                  </a:txBody>
                  <a:tcPr marL="68579" marR="68579" marT="0" marB="0"/>
                </a:tc>
                <a:tc>
                  <a:txBody>
                    <a:bodyPr/>
                    <a:lstStyle/>
                    <a:p>
                      <a:pPr algn="ctr">
                        <a:spcAft>
                          <a:spcPts val="0"/>
                        </a:spcAft>
                      </a:pPr>
                      <a:r>
                        <a:rPr lang="fr-FR" sz="1000">
                          <a:effectLst/>
                        </a:rPr>
                        <a:t>Ne communique pas</a:t>
                      </a:r>
                      <a:endParaRPr lang="fr-FR" sz="1200">
                        <a:effectLst/>
                        <a:latin typeface="Times New Roman"/>
                        <a:ea typeface="Times New Roman"/>
                      </a:endParaRPr>
                    </a:p>
                  </a:txBody>
                  <a:tcPr marL="68579" marR="68579" marT="0" marB="0"/>
                </a:tc>
                <a:tc>
                  <a:txBody>
                    <a:bodyPr/>
                    <a:lstStyle/>
                    <a:p>
                      <a:pPr algn="ctr">
                        <a:spcAft>
                          <a:spcPts val="0"/>
                        </a:spcAft>
                      </a:pPr>
                      <a:r>
                        <a:rPr lang="fr-FR" sz="1000" dirty="0">
                          <a:effectLst/>
                        </a:rPr>
                        <a:t>Fait un compte rendu</a:t>
                      </a:r>
                      <a:endParaRPr lang="fr-FR" sz="1200" dirty="0">
                        <a:effectLst/>
                        <a:latin typeface="Times New Roman"/>
                        <a:ea typeface="Times New Roman"/>
                      </a:endParaRPr>
                    </a:p>
                  </a:txBody>
                  <a:tcPr marL="68579" marR="68579" marT="0" marB="0"/>
                </a:tc>
                <a:tc>
                  <a:txBody>
                    <a:bodyPr/>
                    <a:lstStyle/>
                    <a:p>
                      <a:pPr algn="ctr">
                        <a:spcAft>
                          <a:spcPts val="0"/>
                        </a:spcAft>
                      </a:pPr>
                      <a:r>
                        <a:rPr lang="fr-FR" sz="1000">
                          <a:effectLst/>
                        </a:rPr>
                        <a:t>Fait comprendre</a:t>
                      </a:r>
                      <a:endParaRPr lang="fr-FR" sz="1200">
                        <a:effectLst/>
                        <a:latin typeface="Times New Roman"/>
                        <a:ea typeface="Times New Roman"/>
                      </a:endParaRPr>
                    </a:p>
                  </a:txBody>
                  <a:tcPr marL="68579" marR="68579" marT="0" marB="0"/>
                </a:tc>
                <a:tc>
                  <a:txBody>
                    <a:bodyPr/>
                    <a:lstStyle/>
                    <a:p>
                      <a:pPr algn="ctr">
                        <a:spcAft>
                          <a:spcPts val="0"/>
                        </a:spcAft>
                      </a:pPr>
                      <a:r>
                        <a:rPr lang="fr-FR" sz="1000" dirty="0">
                          <a:effectLst/>
                        </a:rPr>
                        <a:t>Fait </a:t>
                      </a:r>
                      <a:r>
                        <a:rPr lang="fr-FR" sz="1000" dirty="0" smtClean="0">
                          <a:effectLst/>
                        </a:rPr>
                        <a:t> </a:t>
                      </a:r>
                      <a:r>
                        <a:rPr lang="fr-FR" sz="1000" dirty="0">
                          <a:effectLst/>
                        </a:rPr>
                        <a:t>adhérer</a:t>
                      </a:r>
                      <a:endParaRPr lang="fr-FR" sz="1200" dirty="0">
                        <a:effectLst/>
                        <a:latin typeface="Times New Roman"/>
                        <a:ea typeface="Times New Roman"/>
                      </a:endParaRPr>
                    </a:p>
                  </a:txBody>
                  <a:tcPr marL="68579" marR="68579" marT="0" marB="0"/>
                </a:tc>
              </a:tr>
            </a:tbl>
          </a:graphicData>
        </a:graphic>
      </p:graphicFrame>
      <p:sp>
        <p:nvSpPr>
          <p:cNvPr id="7" name="Rectangle 6"/>
          <p:cNvSpPr/>
          <p:nvPr/>
        </p:nvSpPr>
        <p:spPr>
          <a:xfrm>
            <a:off x="250825" y="4600575"/>
            <a:ext cx="8785225" cy="1873250"/>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fontAlgn="auto">
              <a:spcBef>
                <a:spcPts val="0"/>
              </a:spcBef>
              <a:spcAft>
                <a:spcPts val="0"/>
              </a:spcAft>
              <a:defRPr/>
            </a:pPr>
            <a:r>
              <a:rPr lang="fr-FR" sz="2000" dirty="0">
                <a:solidFill>
                  <a:schemeClr val="tx1"/>
                </a:solidFill>
              </a:rPr>
              <a:t>- </a:t>
            </a:r>
            <a:r>
              <a:rPr lang="fr-FR" dirty="0">
                <a:solidFill>
                  <a:schemeClr val="tx1"/>
                </a:solidFill>
              </a:rPr>
              <a:t>Qualité de l’analyse des spécificités de l’UC </a:t>
            </a:r>
          </a:p>
          <a:p>
            <a:pPr fontAlgn="auto">
              <a:spcBef>
                <a:spcPts val="0"/>
              </a:spcBef>
              <a:spcAft>
                <a:spcPts val="0"/>
              </a:spcAft>
              <a:defRPr/>
            </a:pPr>
            <a:r>
              <a:rPr lang="fr-FR" dirty="0">
                <a:solidFill>
                  <a:schemeClr val="tx1"/>
                </a:solidFill>
              </a:rPr>
              <a:t>- Qualité de l’analyse des situations professionnelles </a:t>
            </a:r>
          </a:p>
          <a:p>
            <a:pPr algn="ctr" fontAlgn="auto">
              <a:spcBef>
                <a:spcPts val="0"/>
              </a:spcBef>
              <a:spcAft>
                <a:spcPts val="0"/>
              </a:spcAft>
              <a:defRPr/>
            </a:pPr>
            <a:r>
              <a:rPr lang="fr-FR" b="1" dirty="0">
                <a:solidFill>
                  <a:schemeClr val="tx1"/>
                </a:solidFill>
              </a:rPr>
              <a:t>Satisfaire ces critères, pour chaque  compétence impose : </a:t>
            </a:r>
          </a:p>
          <a:p>
            <a:pPr algn="ctr" fontAlgn="auto">
              <a:spcBef>
                <a:spcPts val="0"/>
              </a:spcBef>
              <a:spcAft>
                <a:spcPts val="0"/>
              </a:spcAft>
              <a:defRPr/>
            </a:pPr>
            <a:r>
              <a:rPr lang="fr-FR" dirty="0">
                <a:solidFill>
                  <a:schemeClr val="tx1"/>
                </a:solidFill>
              </a:rPr>
              <a:t>D ’observer, de collecter des informations, (L5) afin de les analyser , les expliquer, (L1 et 6) </a:t>
            </a:r>
          </a:p>
          <a:p>
            <a:pPr fontAlgn="auto">
              <a:spcBef>
                <a:spcPts val="0"/>
              </a:spcBef>
              <a:spcAft>
                <a:spcPts val="0"/>
              </a:spcAft>
              <a:defRPr/>
            </a:pPr>
            <a:r>
              <a:rPr lang="fr-FR" dirty="0">
                <a:solidFill>
                  <a:schemeClr val="tx1"/>
                </a:solidFill>
              </a:rPr>
              <a:t>   De mobiliser des méthodes et des outils  (L2,3)  de façon autonome (L4)</a:t>
            </a:r>
          </a:p>
        </p:txBody>
      </p:sp>
      <p:sp>
        <p:nvSpPr>
          <p:cNvPr id="8" name="Rectangle 7"/>
          <p:cNvSpPr/>
          <p:nvPr/>
        </p:nvSpPr>
        <p:spPr>
          <a:xfrm>
            <a:off x="250825" y="4600575"/>
            <a:ext cx="8785225" cy="218122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fontAlgn="auto">
              <a:spcBef>
                <a:spcPts val="0"/>
              </a:spcBef>
              <a:spcAft>
                <a:spcPts val="0"/>
              </a:spcAft>
              <a:defRPr/>
            </a:pPr>
            <a:r>
              <a:rPr lang="fr-FR" dirty="0">
                <a:solidFill>
                  <a:schemeClr val="tx1"/>
                </a:solidFill>
              </a:rPr>
              <a:t>- Utilisation pertinente des outils et méthodes </a:t>
            </a:r>
            <a:endParaRPr lang="fr-FR" b="1" dirty="0">
              <a:solidFill>
                <a:schemeClr val="tx1"/>
              </a:solidFill>
            </a:endParaRPr>
          </a:p>
          <a:p>
            <a:pPr fontAlgn="auto">
              <a:spcBef>
                <a:spcPts val="0"/>
              </a:spcBef>
              <a:spcAft>
                <a:spcPts val="0"/>
              </a:spcAft>
              <a:defRPr/>
            </a:pPr>
            <a:r>
              <a:rPr lang="fr-FR" dirty="0">
                <a:solidFill>
                  <a:schemeClr val="tx1"/>
                </a:solidFill>
              </a:rPr>
              <a:t>- Efficacité du recours aux TIC</a:t>
            </a:r>
          </a:p>
          <a:p>
            <a:pPr fontAlgn="auto">
              <a:spcBef>
                <a:spcPts val="0"/>
              </a:spcBef>
              <a:spcAft>
                <a:spcPts val="0"/>
              </a:spcAft>
              <a:defRPr/>
            </a:pPr>
            <a:r>
              <a:rPr lang="fr-FR" dirty="0">
                <a:solidFill>
                  <a:schemeClr val="tx1"/>
                </a:solidFill>
              </a:rPr>
              <a:t>- Efficacité de l’interrogation du SIC</a:t>
            </a:r>
          </a:p>
          <a:p>
            <a:pPr fontAlgn="auto">
              <a:spcBef>
                <a:spcPts val="0"/>
              </a:spcBef>
              <a:spcAft>
                <a:spcPts val="0"/>
              </a:spcAft>
              <a:defRPr/>
            </a:pPr>
            <a:r>
              <a:rPr lang="fr-FR" dirty="0">
                <a:solidFill>
                  <a:schemeClr val="tx1"/>
                </a:solidFill>
              </a:rPr>
              <a:t>- Qualité de l’exploitation du SIC</a:t>
            </a:r>
          </a:p>
          <a:p>
            <a:pPr fontAlgn="auto">
              <a:spcBef>
                <a:spcPts val="0"/>
              </a:spcBef>
              <a:spcAft>
                <a:spcPts val="0"/>
              </a:spcAft>
              <a:defRPr/>
            </a:pPr>
            <a:r>
              <a:rPr lang="fr-FR" b="1" dirty="0">
                <a:solidFill>
                  <a:schemeClr val="tx1"/>
                </a:solidFill>
              </a:rPr>
              <a:t>Satisfaire ces critères, pour chaque  compétence impose : </a:t>
            </a:r>
            <a:endParaRPr lang="fr-FR" dirty="0">
              <a:solidFill>
                <a:schemeClr val="tx1"/>
              </a:solidFill>
            </a:endParaRPr>
          </a:p>
          <a:p>
            <a:pPr fontAlgn="auto">
              <a:spcBef>
                <a:spcPts val="0"/>
              </a:spcBef>
              <a:spcAft>
                <a:spcPts val="0"/>
              </a:spcAft>
              <a:defRPr/>
            </a:pPr>
            <a:r>
              <a:rPr lang="fr-FR" dirty="0">
                <a:solidFill>
                  <a:schemeClr val="tx1"/>
                </a:solidFill>
              </a:rPr>
              <a:t>de connaitre les outils et méthodes ( 5) de savoir les expliquer (1-6)) de les mobiliser (2-3) de façon autonome (4)</a:t>
            </a:r>
          </a:p>
        </p:txBody>
      </p:sp>
      <p:sp>
        <p:nvSpPr>
          <p:cNvPr id="9" name="Rectangle 8"/>
          <p:cNvSpPr/>
          <p:nvPr/>
        </p:nvSpPr>
        <p:spPr>
          <a:xfrm>
            <a:off x="250825" y="4587875"/>
            <a:ext cx="8785225" cy="2181225"/>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marL="342900" indent="-342900" fontAlgn="auto">
              <a:spcBef>
                <a:spcPts val="0"/>
              </a:spcBef>
              <a:spcAft>
                <a:spcPts val="0"/>
              </a:spcAft>
              <a:buFontTx/>
              <a:buChar char="-"/>
              <a:defRPr/>
            </a:pPr>
            <a:r>
              <a:rPr lang="fr-FR" sz="2000" dirty="0">
                <a:solidFill>
                  <a:schemeClr val="tx1"/>
                </a:solidFill>
              </a:rPr>
              <a:t>Qualité de la communication </a:t>
            </a:r>
          </a:p>
          <a:p>
            <a:pPr fontAlgn="auto">
              <a:spcBef>
                <a:spcPts val="0"/>
              </a:spcBef>
              <a:spcAft>
                <a:spcPts val="0"/>
              </a:spcAft>
              <a:defRPr/>
            </a:pPr>
            <a:r>
              <a:rPr lang="fr-FR" sz="2000" b="1" dirty="0">
                <a:solidFill>
                  <a:schemeClr val="tx1"/>
                </a:solidFill>
              </a:rPr>
              <a:t>Satisfaire ce critère, pour chaque  compétence impose : </a:t>
            </a:r>
            <a:endParaRPr lang="fr-FR" sz="2000" dirty="0">
              <a:solidFill>
                <a:schemeClr val="tx1"/>
              </a:solidFill>
            </a:endParaRPr>
          </a:p>
          <a:p>
            <a:pPr fontAlgn="auto">
              <a:spcBef>
                <a:spcPts val="0"/>
              </a:spcBef>
              <a:spcAft>
                <a:spcPts val="0"/>
              </a:spcAft>
              <a:defRPr/>
            </a:pPr>
            <a:endParaRPr lang="fr-FR" sz="2000" dirty="0">
              <a:solidFill>
                <a:schemeClr val="tx1"/>
              </a:solidFill>
            </a:endParaRPr>
          </a:p>
          <a:p>
            <a:pPr fontAlgn="auto">
              <a:spcBef>
                <a:spcPts val="0"/>
              </a:spcBef>
              <a:spcAft>
                <a:spcPts val="0"/>
              </a:spcAft>
              <a:defRPr/>
            </a:pPr>
            <a:r>
              <a:rPr lang="fr-FR" sz="2000" dirty="0">
                <a:solidFill>
                  <a:schemeClr val="tx1"/>
                </a:solidFill>
              </a:rPr>
              <a:t>Capacité à expliciter (1-6) un contenu (5) avec recul (4) en mobilisant des outils (PP, documents…) (3) avec méthode (plan construit , argumentation…) (2)</a:t>
            </a:r>
          </a:p>
          <a:p>
            <a:pPr fontAlgn="auto">
              <a:spcBef>
                <a:spcPts val="0"/>
              </a:spcBef>
              <a:spcAft>
                <a:spcPts val="0"/>
              </a:spcAft>
              <a:defRPr/>
            </a:pPr>
            <a:endParaRPr lang="fr-FR" sz="2400" dirty="0">
              <a:solidFill>
                <a:schemeClr val="tx1"/>
              </a:solidFill>
            </a:endParaRPr>
          </a:p>
        </p:txBody>
      </p:sp>
      <p:sp>
        <p:nvSpPr>
          <p:cNvPr id="10" name="Rectangle 9"/>
          <p:cNvSpPr/>
          <p:nvPr/>
        </p:nvSpPr>
        <p:spPr>
          <a:xfrm>
            <a:off x="271463" y="4605338"/>
            <a:ext cx="8764587" cy="2163762"/>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marL="342900" indent="-342900" fontAlgn="auto">
              <a:spcBef>
                <a:spcPts val="0"/>
              </a:spcBef>
              <a:spcAft>
                <a:spcPts val="0"/>
              </a:spcAft>
              <a:buFontTx/>
              <a:buChar char="-"/>
              <a:defRPr/>
            </a:pPr>
            <a:r>
              <a:rPr lang="fr-FR" sz="2400" dirty="0">
                <a:solidFill>
                  <a:schemeClr val="tx1"/>
                </a:solidFill>
              </a:rPr>
              <a:t>Degré de couverture des activités </a:t>
            </a:r>
          </a:p>
          <a:p>
            <a:pPr fontAlgn="auto">
              <a:spcBef>
                <a:spcPts val="0"/>
              </a:spcBef>
              <a:spcAft>
                <a:spcPts val="0"/>
              </a:spcAft>
              <a:defRPr/>
            </a:pPr>
            <a:endParaRPr lang="fr-FR" sz="2400" dirty="0">
              <a:solidFill>
                <a:schemeClr val="tx1"/>
              </a:solidFill>
            </a:endParaRPr>
          </a:p>
          <a:p>
            <a:pPr fontAlgn="auto">
              <a:spcBef>
                <a:spcPts val="0"/>
              </a:spcBef>
              <a:spcAft>
                <a:spcPts val="0"/>
              </a:spcAft>
              <a:defRPr/>
            </a:pPr>
            <a:r>
              <a:rPr lang="fr-FR" sz="2400" dirty="0">
                <a:solidFill>
                  <a:schemeClr val="tx1"/>
                </a:solidFill>
              </a:rPr>
              <a:t>Respect des champs de compétences à couvrir, chaque compétence doit être couverte (au moins une fiche par compétence)</a:t>
            </a:r>
          </a:p>
          <a:p>
            <a:pPr fontAlgn="auto">
              <a:spcBef>
                <a:spcPts val="0"/>
              </a:spcBef>
              <a:spcAft>
                <a:spcPts val="0"/>
              </a:spcAft>
              <a:defRPr/>
            </a:pPr>
            <a:endParaRPr lang="fr-FR" sz="24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a:xfrm>
            <a:off x="457200" y="274638"/>
            <a:ext cx="8229600" cy="777875"/>
          </a:xfrm>
        </p:spPr>
        <p:txBody>
          <a:bodyPr rtlCol="0">
            <a:normAutofit fontScale="90000"/>
          </a:bodyPr>
          <a:lstStyle/>
          <a:p>
            <a:pPr eaLnBrk="1" fontAlgn="auto" hangingPunct="1">
              <a:spcAft>
                <a:spcPts val="0"/>
              </a:spcAft>
              <a:defRPr/>
            </a:pPr>
            <a:r>
              <a:rPr lang="fr-FR" sz="3600" dirty="0"/>
              <a:t/>
            </a:r>
            <a:br>
              <a:rPr lang="fr-FR" sz="3600" dirty="0"/>
            </a:br>
            <a:r>
              <a:rPr lang="fr-FR" sz="3600" dirty="0" smtClean="0"/>
              <a:t/>
            </a:r>
            <a:br>
              <a:rPr lang="fr-FR" sz="3600" dirty="0" smtClean="0"/>
            </a:br>
            <a:r>
              <a:rPr lang="fr-FR" sz="3600" dirty="0" smtClean="0"/>
              <a:t> </a:t>
            </a:r>
            <a:r>
              <a:rPr lang="fr-FR" sz="3100" dirty="0" smtClean="0">
                <a:solidFill>
                  <a:srgbClr val="0070C0"/>
                </a:solidFill>
              </a:rPr>
              <a:t>Epreuves E5- ACRC- </a:t>
            </a:r>
            <a:r>
              <a:rPr lang="fr-FR" sz="3100" b="1" dirty="0" smtClean="0">
                <a:solidFill>
                  <a:srgbClr val="0070C0"/>
                </a:solidFill>
              </a:rPr>
              <a:t>grille d’évaluation </a:t>
            </a:r>
            <a:br>
              <a:rPr lang="fr-FR" sz="3100" b="1" dirty="0" smtClean="0">
                <a:solidFill>
                  <a:srgbClr val="0070C0"/>
                </a:solidFill>
              </a:rPr>
            </a:br>
            <a:r>
              <a:rPr lang="fr-FR" sz="3100" b="1" dirty="0" smtClean="0">
                <a:solidFill>
                  <a:srgbClr val="0070C0"/>
                </a:solidFill>
              </a:rPr>
              <a:t>ponctuel </a:t>
            </a:r>
            <a:r>
              <a:rPr lang="fr-FR" sz="3100" dirty="0" smtClean="0">
                <a:solidFill>
                  <a:srgbClr val="0070C0"/>
                </a:solidFill>
              </a:rPr>
              <a:t>– Annexe </a:t>
            </a:r>
            <a:r>
              <a:rPr lang="fr-FR" sz="3100" dirty="0">
                <a:solidFill>
                  <a:srgbClr val="0070C0"/>
                </a:solidFill>
              </a:rPr>
              <a:t>9</a:t>
            </a:r>
            <a:r>
              <a:rPr lang="fr-FR" sz="3100" dirty="0" smtClean="0">
                <a:solidFill>
                  <a:srgbClr val="0070C0"/>
                </a:solidFill>
              </a:rPr>
              <a:t> recto </a:t>
            </a:r>
            <a:r>
              <a:rPr lang="fr-FR" sz="3100" dirty="0">
                <a:solidFill>
                  <a:srgbClr val="0070C0"/>
                </a:solidFill>
              </a:rPr>
              <a:t/>
            </a:r>
            <a:br>
              <a:rPr lang="fr-FR" sz="3100" dirty="0">
                <a:solidFill>
                  <a:srgbClr val="0070C0"/>
                </a:solidFill>
              </a:rPr>
            </a:br>
            <a:r>
              <a:rPr lang="fr-FR" sz="3100" dirty="0" smtClean="0">
                <a:solidFill>
                  <a:srgbClr val="0070C0"/>
                </a:solidFill>
              </a:rPr>
              <a:t> </a:t>
            </a:r>
            <a:r>
              <a:rPr lang="fr-FR" dirty="0">
                <a:solidFill>
                  <a:srgbClr val="0070C0"/>
                </a:solidFill>
              </a:rPr>
              <a:t/>
            </a:r>
            <a:br>
              <a:rPr lang="fr-FR" dirty="0">
                <a:solidFill>
                  <a:srgbClr val="0070C0"/>
                </a:solidFill>
              </a:rPr>
            </a:br>
            <a:endParaRPr lang="fr-FR" dirty="0">
              <a:solidFill>
                <a:srgbClr val="0070C0"/>
              </a:solidFill>
            </a:endParaRPr>
          </a:p>
        </p:txBody>
      </p:sp>
      <p:sp>
        <p:nvSpPr>
          <p:cNvPr id="2" name="Accolade fermante 1"/>
          <p:cNvSpPr/>
          <p:nvPr/>
        </p:nvSpPr>
        <p:spPr>
          <a:xfrm>
            <a:off x="6875463" y="4137025"/>
            <a:ext cx="433387" cy="936625"/>
          </a:xfrm>
          <a:prstGeom prst="rightBrac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pic>
        <p:nvPicPr>
          <p:cNvPr id="23556" name="Picture 2">
            <a:hlinkClick r:id="rId3" action="ppaction://hlinkfile"/>
          </p:cNvPr>
          <p:cNvPicPr>
            <a:picLocks noChangeAspect="1" noChangeArrowheads="1"/>
          </p:cNvPicPr>
          <p:nvPr/>
        </p:nvPicPr>
        <p:blipFill>
          <a:blip r:embed="rId4"/>
          <a:srcRect/>
          <a:stretch>
            <a:fillRect/>
          </a:stretch>
        </p:blipFill>
        <p:spPr bwMode="auto">
          <a:xfrm>
            <a:off x="8037513" y="5661025"/>
            <a:ext cx="566737" cy="660400"/>
          </a:xfrm>
          <a:prstGeom prst="rect">
            <a:avLst/>
          </a:prstGeom>
          <a:noFill/>
          <a:ln w="9525">
            <a:noFill/>
            <a:miter lim="800000"/>
            <a:headEnd/>
            <a:tailEnd/>
          </a:ln>
        </p:spPr>
      </p:pic>
      <p:pic>
        <p:nvPicPr>
          <p:cNvPr id="23557" name="Picture 2"/>
          <p:cNvPicPr>
            <a:picLocks noChangeAspect="1" noChangeArrowheads="1"/>
          </p:cNvPicPr>
          <p:nvPr/>
        </p:nvPicPr>
        <p:blipFill>
          <a:blip r:embed="rId5"/>
          <a:srcRect/>
          <a:stretch>
            <a:fillRect/>
          </a:stretch>
        </p:blipFill>
        <p:spPr bwMode="auto">
          <a:xfrm>
            <a:off x="827088" y="1352550"/>
            <a:ext cx="3219450" cy="4286250"/>
          </a:xfrm>
          <a:prstGeom prst="rect">
            <a:avLst/>
          </a:prstGeom>
          <a:noFill/>
          <a:ln w="9525">
            <a:noFill/>
            <a:miter lim="800000"/>
            <a:headEnd/>
            <a:tailEnd/>
          </a:ln>
        </p:spPr>
      </p:pic>
      <p:sp>
        <p:nvSpPr>
          <p:cNvPr id="4" name="Rectangle 3"/>
          <p:cNvSpPr/>
          <p:nvPr/>
        </p:nvSpPr>
        <p:spPr>
          <a:xfrm>
            <a:off x="4580384" y="1528624"/>
            <a:ext cx="3892916" cy="1368152"/>
          </a:xfrm>
          <a:prstGeom prst="rect">
            <a:avLst/>
          </a:prstGeom>
          <a:scene3d>
            <a:camera prst="orthographicFront">
              <a:rot lat="21299999"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2400" dirty="0"/>
              <a:t>Observations sur le présentation du contexte de l’UC et des activités professionnelles</a:t>
            </a:r>
          </a:p>
        </p:txBody>
      </p:sp>
      <p:sp>
        <p:nvSpPr>
          <p:cNvPr id="14" name="Rectangle 13"/>
          <p:cNvSpPr/>
          <p:nvPr/>
        </p:nvSpPr>
        <p:spPr>
          <a:xfrm>
            <a:off x="4580384" y="3077344"/>
            <a:ext cx="3892916" cy="1368152"/>
          </a:xfrm>
          <a:prstGeom prst="rect">
            <a:avLst/>
          </a:prstGeom>
          <a:scene3d>
            <a:camera prst="orthographicFront">
              <a:rot lat="21299999"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2400" dirty="0"/>
              <a:t>Observations sur l’acquisition des compétences </a:t>
            </a:r>
          </a:p>
        </p:txBody>
      </p:sp>
      <p:sp>
        <p:nvSpPr>
          <p:cNvPr id="15" name="Rectangle 14"/>
          <p:cNvSpPr/>
          <p:nvPr/>
        </p:nvSpPr>
        <p:spPr>
          <a:xfrm>
            <a:off x="4580384" y="4490203"/>
            <a:ext cx="3892916" cy="1368152"/>
          </a:xfrm>
          <a:prstGeom prst="rect">
            <a:avLst/>
          </a:prstGeom>
          <a:scene3d>
            <a:camera prst="orthographicFront">
              <a:rot lat="21299999"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2400" dirty="0"/>
              <a:t> Observations sur les manipulations  de l’outil  informatique</a:t>
            </a:r>
          </a:p>
        </p:txBody>
      </p:sp>
      <p:sp>
        <p:nvSpPr>
          <p:cNvPr id="9" name="Rectangle 8"/>
          <p:cNvSpPr/>
          <p:nvPr/>
        </p:nvSpPr>
        <p:spPr>
          <a:xfrm>
            <a:off x="8037213" y="2212700"/>
            <a:ext cx="855127" cy="864644"/>
          </a:xfrm>
          <a:prstGeom prst="rect">
            <a:avLst/>
          </a:prstGeom>
          <a:solidFill>
            <a:srgbClr val="00B050"/>
          </a:solidFill>
          <a:scene3d>
            <a:camera prst="orthographicFront">
              <a:rot lat="21299999"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2400" dirty="0"/>
              <a:t>10 min</a:t>
            </a:r>
          </a:p>
        </p:txBody>
      </p:sp>
      <p:sp>
        <p:nvSpPr>
          <p:cNvPr id="18" name="Rectangle 17"/>
          <p:cNvSpPr/>
          <p:nvPr/>
        </p:nvSpPr>
        <p:spPr>
          <a:xfrm>
            <a:off x="7762049" y="4057881"/>
            <a:ext cx="1130291" cy="864644"/>
          </a:xfrm>
          <a:prstGeom prst="rect">
            <a:avLst/>
          </a:prstGeom>
          <a:solidFill>
            <a:srgbClr val="00B050"/>
          </a:solidFill>
          <a:scene3d>
            <a:camera prst="orthographicFront">
              <a:rot lat="21299999"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2400" dirty="0"/>
              <a:t>35 min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Vertical)">
                                      <p:cBhvr>
                                        <p:cTn id="17" dur="500"/>
                                        <p:tgtEl>
                                          <p:spTgt spid="1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3"/>
          <a:srcRect/>
          <a:stretch>
            <a:fillRect/>
          </a:stretch>
        </p:blipFill>
        <p:spPr bwMode="auto">
          <a:xfrm>
            <a:off x="395288" y="893763"/>
            <a:ext cx="3881437" cy="4179887"/>
          </a:xfrm>
          <a:prstGeom prst="rect">
            <a:avLst/>
          </a:prstGeom>
          <a:noFill/>
          <a:ln w="9525">
            <a:noFill/>
            <a:miter lim="800000"/>
            <a:headEnd/>
            <a:tailEnd/>
          </a:ln>
        </p:spPr>
      </p:pic>
      <p:sp>
        <p:nvSpPr>
          <p:cNvPr id="3" name="Titre 1"/>
          <p:cNvSpPr>
            <a:spLocks noGrp="1"/>
          </p:cNvSpPr>
          <p:nvPr>
            <p:ph type="title"/>
          </p:nvPr>
        </p:nvSpPr>
        <p:spPr>
          <a:xfrm>
            <a:off x="457200" y="274638"/>
            <a:ext cx="8229600" cy="777875"/>
          </a:xfrm>
        </p:spPr>
        <p:txBody>
          <a:bodyPr rtlCol="0">
            <a:normAutofit fontScale="90000"/>
          </a:bodyPr>
          <a:lstStyle/>
          <a:p>
            <a:pPr eaLnBrk="1" fontAlgn="auto" hangingPunct="1">
              <a:spcAft>
                <a:spcPts val="0"/>
              </a:spcAft>
              <a:defRPr/>
            </a:pPr>
            <a:r>
              <a:rPr lang="fr-FR" sz="3600" dirty="0"/>
              <a:t/>
            </a:r>
            <a:br>
              <a:rPr lang="fr-FR" sz="3600" dirty="0"/>
            </a:br>
            <a:r>
              <a:rPr lang="fr-FR" sz="3600" dirty="0" smtClean="0"/>
              <a:t/>
            </a:r>
            <a:br>
              <a:rPr lang="fr-FR" sz="3600" dirty="0" smtClean="0"/>
            </a:br>
            <a:r>
              <a:rPr lang="fr-FR" sz="3600" dirty="0" smtClean="0"/>
              <a:t> </a:t>
            </a:r>
            <a:r>
              <a:rPr lang="fr-FR" sz="3100" dirty="0" smtClean="0">
                <a:solidFill>
                  <a:srgbClr val="0070C0"/>
                </a:solidFill>
              </a:rPr>
              <a:t>Epreuves E5- ACRC- </a:t>
            </a:r>
            <a:r>
              <a:rPr lang="fr-FR" sz="3100" b="1" dirty="0" smtClean="0">
                <a:solidFill>
                  <a:srgbClr val="0070C0"/>
                </a:solidFill>
              </a:rPr>
              <a:t>grille d’évaluation </a:t>
            </a:r>
            <a:br>
              <a:rPr lang="fr-FR" sz="3100" b="1" dirty="0" smtClean="0">
                <a:solidFill>
                  <a:srgbClr val="0070C0"/>
                </a:solidFill>
              </a:rPr>
            </a:br>
            <a:r>
              <a:rPr lang="fr-FR" sz="3100" b="1" dirty="0" smtClean="0">
                <a:solidFill>
                  <a:srgbClr val="0070C0"/>
                </a:solidFill>
              </a:rPr>
              <a:t>ponctuel </a:t>
            </a:r>
            <a:r>
              <a:rPr lang="fr-FR" sz="3100" dirty="0" smtClean="0">
                <a:solidFill>
                  <a:srgbClr val="0070C0"/>
                </a:solidFill>
              </a:rPr>
              <a:t>– Annexe </a:t>
            </a:r>
            <a:r>
              <a:rPr lang="fr-FR" sz="3100" dirty="0">
                <a:solidFill>
                  <a:srgbClr val="0070C0"/>
                </a:solidFill>
              </a:rPr>
              <a:t>9</a:t>
            </a:r>
            <a:r>
              <a:rPr lang="fr-FR" sz="3100" dirty="0" smtClean="0">
                <a:solidFill>
                  <a:srgbClr val="0070C0"/>
                </a:solidFill>
              </a:rPr>
              <a:t> verso </a:t>
            </a:r>
            <a:r>
              <a:rPr lang="fr-FR" sz="3100" dirty="0">
                <a:solidFill>
                  <a:srgbClr val="0070C0"/>
                </a:solidFill>
              </a:rPr>
              <a:t/>
            </a:r>
            <a:br>
              <a:rPr lang="fr-FR" sz="3100" dirty="0">
                <a:solidFill>
                  <a:srgbClr val="0070C0"/>
                </a:solidFill>
              </a:rPr>
            </a:br>
            <a:r>
              <a:rPr lang="fr-FR" sz="3100" dirty="0" smtClean="0">
                <a:solidFill>
                  <a:srgbClr val="0070C0"/>
                </a:solidFill>
              </a:rPr>
              <a:t> </a:t>
            </a:r>
            <a:r>
              <a:rPr lang="fr-FR" dirty="0">
                <a:solidFill>
                  <a:srgbClr val="0070C0"/>
                </a:solidFill>
              </a:rPr>
              <a:t/>
            </a:r>
            <a:br>
              <a:rPr lang="fr-FR" dirty="0">
                <a:solidFill>
                  <a:srgbClr val="0070C0"/>
                </a:solidFill>
              </a:rPr>
            </a:br>
            <a:endParaRPr lang="fr-FR" dirty="0">
              <a:solidFill>
                <a:srgbClr val="0070C0"/>
              </a:solidFill>
            </a:endParaRPr>
          </a:p>
        </p:txBody>
      </p:sp>
      <p:sp>
        <p:nvSpPr>
          <p:cNvPr id="5" name="Rectangle 4"/>
          <p:cNvSpPr/>
          <p:nvPr/>
        </p:nvSpPr>
        <p:spPr>
          <a:xfrm>
            <a:off x="4211638" y="1196975"/>
            <a:ext cx="4392612" cy="1223963"/>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2400" dirty="0"/>
              <a:t>Passage d’une évaluation par critères à une évaluation par compétence </a:t>
            </a:r>
          </a:p>
        </p:txBody>
      </p:sp>
      <p:sp>
        <p:nvSpPr>
          <p:cNvPr id="2" name="Accolade fermante 1"/>
          <p:cNvSpPr/>
          <p:nvPr/>
        </p:nvSpPr>
        <p:spPr>
          <a:xfrm>
            <a:off x="6875463" y="4137025"/>
            <a:ext cx="433387" cy="936625"/>
          </a:xfrm>
          <a:prstGeom prst="rightBrac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 name="Rectangle 6"/>
          <p:cNvSpPr/>
          <p:nvPr/>
        </p:nvSpPr>
        <p:spPr>
          <a:xfrm>
            <a:off x="4211638" y="2532063"/>
            <a:ext cx="4392612" cy="1608137"/>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2400" dirty="0"/>
              <a:t>Ensemble des compétences identifiées sur un niveau de précision  à 2 chiffres</a:t>
            </a:r>
          </a:p>
        </p:txBody>
      </p:sp>
      <p:sp>
        <p:nvSpPr>
          <p:cNvPr id="8" name="Rectangle 7"/>
          <p:cNvSpPr/>
          <p:nvPr/>
        </p:nvSpPr>
        <p:spPr>
          <a:xfrm>
            <a:off x="827088" y="4365625"/>
            <a:ext cx="5976937" cy="223202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sz="2400" dirty="0"/>
          </a:p>
          <a:p>
            <a:pPr algn="ctr" fontAlgn="auto">
              <a:spcBef>
                <a:spcPts val="0"/>
              </a:spcBef>
              <a:spcAft>
                <a:spcPts val="0"/>
              </a:spcAft>
              <a:defRPr/>
            </a:pPr>
            <a:r>
              <a:rPr lang="fr-FR" sz="2400" dirty="0"/>
              <a:t>4 niveaux de compétences du candidat : il </a:t>
            </a:r>
          </a:p>
          <a:p>
            <a:pPr marL="342900" indent="-342900" fontAlgn="auto">
              <a:spcBef>
                <a:spcPts val="0"/>
              </a:spcBef>
              <a:spcAft>
                <a:spcPts val="0"/>
              </a:spcAft>
              <a:buFontTx/>
              <a:buChar char="-"/>
              <a:defRPr/>
            </a:pPr>
            <a:r>
              <a:rPr lang="fr-FR" sz="2400" dirty="0"/>
              <a:t>subit</a:t>
            </a:r>
          </a:p>
          <a:p>
            <a:pPr marL="342900" indent="-342900" fontAlgn="auto">
              <a:spcBef>
                <a:spcPts val="0"/>
              </a:spcBef>
              <a:spcAft>
                <a:spcPts val="0"/>
              </a:spcAft>
              <a:buFontTx/>
              <a:buChar char="-"/>
              <a:defRPr/>
            </a:pPr>
            <a:r>
              <a:rPr lang="fr-FR" sz="2400" dirty="0"/>
              <a:t>exécute</a:t>
            </a:r>
          </a:p>
          <a:p>
            <a:pPr marL="342900" indent="-342900" fontAlgn="auto">
              <a:spcBef>
                <a:spcPts val="0"/>
              </a:spcBef>
              <a:spcAft>
                <a:spcPts val="0"/>
              </a:spcAft>
              <a:buFontTx/>
              <a:buChar char="-"/>
              <a:defRPr/>
            </a:pPr>
            <a:r>
              <a:rPr lang="fr-FR" sz="2400" dirty="0"/>
              <a:t>maîtrise</a:t>
            </a:r>
          </a:p>
          <a:p>
            <a:pPr marL="342900" indent="-342900" fontAlgn="auto">
              <a:spcBef>
                <a:spcPts val="0"/>
              </a:spcBef>
              <a:spcAft>
                <a:spcPts val="0"/>
              </a:spcAft>
              <a:buFontTx/>
              <a:buChar char="-"/>
              <a:defRPr/>
            </a:pPr>
            <a:r>
              <a:rPr lang="fr-FR" sz="2400" dirty="0"/>
              <a:t>est expert</a:t>
            </a:r>
          </a:p>
          <a:p>
            <a:pPr marL="342900" indent="-342900" algn="ctr" fontAlgn="auto">
              <a:spcBef>
                <a:spcPts val="0"/>
              </a:spcBef>
              <a:spcAft>
                <a:spcPts val="0"/>
              </a:spcAft>
              <a:buFontTx/>
              <a:buChar char="-"/>
              <a:defRPr/>
            </a:pPr>
            <a:endParaRPr lang="fr-FR" sz="2400" dirty="0"/>
          </a:p>
        </p:txBody>
      </p:sp>
      <p:cxnSp>
        <p:nvCxnSpPr>
          <p:cNvPr id="10" name="Connecteur droit avec flèche 9"/>
          <p:cNvCxnSpPr>
            <a:stCxn id="5" idx="1"/>
          </p:cNvCxnSpPr>
          <p:nvPr/>
        </p:nvCxnSpPr>
        <p:spPr>
          <a:xfrm flipH="1">
            <a:off x="2627313" y="1808163"/>
            <a:ext cx="1584325" cy="973137"/>
          </a:xfrm>
          <a:prstGeom prst="straightConnector1">
            <a:avLst/>
          </a:prstGeom>
          <a:ln w="254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a:stCxn id="7" idx="1"/>
          </p:cNvCxnSpPr>
          <p:nvPr/>
        </p:nvCxnSpPr>
        <p:spPr>
          <a:xfrm flipH="1" flipV="1">
            <a:off x="2235200" y="3213100"/>
            <a:ext cx="1976438" cy="122238"/>
          </a:xfrm>
          <a:prstGeom prst="straightConnector1">
            <a:avLst/>
          </a:prstGeom>
          <a:ln w="2540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24586" name="Picture 2">
            <a:hlinkClick r:id="rId4" action="ppaction://hlinkfile"/>
          </p:cNvPr>
          <p:cNvPicPr>
            <a:picLocks noChangeAspect="1" noChangeArrowheads="1"/>
          </p:cNvPicPr>
          <p:nvPr/>
        </p:nvPicPr>
        <p:blipFill>
          <a:blip r:embed="rId5"/>
          <a:srcRect/>
          <a:stretch>
            <a:fillRect/>
          </a:stretch>
        </p:blipFill>
        <p:spPr bwMode="auto">
          <a:xfrm>
            <a:off x="8037513" y="5661025"/>
            <a:ext cx="566737" cy="660400"/>
          </a:xfrm>
          <a:prstGeom prst="rect">
            <a:avLst/>
          </a:prstGeom>
          <a:noFill/>
          <a:ln w="9525">
            <a:noFill/>
            <a:miter lim="800000"/>
            <a:headEnd/>
            <a:tailEnd/>
          </a:ln>
        </p:spPr>
      </p:pic>
      <p:cxnSp>
        <p:nvCxnSpPr>
          <p:cNvPr id="23" name="Connecteur droit avec flèche 22"/>
          <p:cNvCxnSpPr>
            <a:stCxn id="8" idx="0"/>
          </p:cNvCxnSpPr>
          <p:nvPr/>
        </p:nvCxnSpPr>
        <p:spPr>
          <a:xfrm flipV="1">
            <a:off x="3816350" y="2982913"/>
            <a:ext cx="0" cy="1382712"/>
          </a:xfrm>
          <a:prstGeom prst="straightConnector1">
            <a:avLst/>
          </a:prstGeom>
          <a:ln w="25400">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2000"/>
                                        <p:tgtEl>
                                          <p:spTgt spid="5"/>
                                        </p:tgtEl>
                                      </p:cBhvr>
                                    </p:animEffect>
                                  </p:childTnLst>
                                </p:cTn>
                              </p:par>
                              <p:par>
                                <p:cTn id="8" presetID="6" presetClass="entr" presetSubtype="16"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ircle(in)">
                                      <p:cBhvr>
                                        <p:cTn id="10" dur="2000"/>
                                        <p:tgtEl>
                                          <p:spTgt spid="1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ircle(in)">
                                      <p:cBhvr>
                                        <p:cTn id="15" dur="2000"/>
                                        <p:tgtEl>
                                          <p:spTgt spid="7"/>
                                        </p:tgtEl>
                                      </p:cBhvr>
                                    </p:animEffect>
                                  </p:childTnLst>
                                </p:cTn>
                              </p:par>
                              <p:par>
                                <p:cTn id="16" presetID="6" presetClass="entr" presetSubtype="16"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circle(in)">
                                      <p:cBhvr>
                                        <p:cTn id="18" dur="2000"/>
                                        <p:tgtEl>
                                          <p:spTgt spid="1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inVertical)">
                                      <p:cBhvr>
                                        <p:cTn id="23" dur="2000"/>
                                        <p:tgtEl>
                                          <p:spTgt spid="8"/>
                                        </p:tgtEl>
                                      </p:cBhvr>
                                    </p:animEffect>
                                  </p:childTnLst>
                                </p:cTn>
                              </p:par>
                              <p:par>
                                <p:cTn id="24" presetID="16" presetClass="entr" presetSubtype="21" fill="hold"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barn(inVertical)">
                                      <p:cBhvr>
                                        <p:cTn id="26"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re 1"/>
          <p:cNvSpPr>
            <a:spLocks noGrp="1"/>
          </p:cNvSpPr>
          <p:nvPr>
            <p:ph type="title"/>
          </p:nvPr>
        </p:nvSpPr>
        <p:spPr>
          <a:xfrm>
            <a:off x="468313" y="0"/>
            <a:ext cx="8229600" cy="692150"/>
          </a:xfrm>
        </p:spPr>
        <p:txBody>
          <a:bodyPr/>
          <a:lstStyle/>
          <a:p>
            <a:pPr eaLnBrk="1" hangingPunct="1"/>
            <a:r>
              <a:rPr lang="fr-FR" altLang="fr-FR" sz="2800" smtClean="0">
                <a:solidFill>
                  <a:srgbClr val="0070C0"/>
                </a:solidFill>
              </a:rPr>
              <a:t>Epreuve E5- ACRC</a:t>
            </a:r>
          </a:p>
        </p:txBody>
      </p:sp>
      <p:sp>
        <p:nvSpPr>
          <p:cNvPr id="25603" name="ZoneTexte 7"/>
          <p:cNvSpPr txBox="1">
            <a:spLocks noChangeArrowheads="1"/>
          </p:cNvSpPr>
          <p:nvPr/>
        </p:nvSpPr>
        <p:spPr bwMode="auto">
          <a:xfrm>
            <a:off x="595313" y="676275"/>
            <a:ext cx="7874000" cy="954088"/>
          </a:xfrm>
          <a:prstGeom prst="rect">
            <a:avLst/>
          </a:prstGeom>
          <a:noFill/>
          <a:ln w="9525">
            <a:noFill/>
            <a:miter lim="800000"/>
            <a:headEnd/>
            <a:tailEnd/>
          </a:ln>
        </p:spPr>
        <p:txBody>
          <a:bodyPr>
            <a:spAutoFit/>
          </a:bodyPr>
          <a:lstStyle/>
          <a:p>
            <a:r>
              <a:rPr lang="fr-FR" altLang="fr-FR" sz="2800">
                <a:solidFill>
                  <a:srgbClr val="7030A0"/>
                </a:solidFill>
              </a:rPr>
              <a:t>Les conditions de l’évaluation  des compétences informatiques</a:t>
            </a:r>
          </a:p>
        </p:txBody>
      </p:sp>
      <p:graphicFrame>
        <p:nvGraphicFramePr>
          <p:cNvPr id="2" name="Diagramme 1"/>
          <p:cNvGraphicFramePr/>
          <p:nvPr/>
        </p:nvGraphicFramePr>
        <p:xfrm>
          <a:off x="717082" y="1844824"/>
          <a:ext cx="7920880" cy="48245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nvGraphicFramePr>
        <p:xfrm>
          <a:off x="539750" y="1628775"/>
          <a:ext cx="7993063" cy="4716463"/>
        </p:xfrm>
        <a:graphic>
          <a:graphicData uri="http://schemas.openxmlformats.org/drawingml/2006/table">
            <a:tbl>
              <a:tblPr/>
              <a:tblGrid>
                <a:gridCol w="7305675"/>
                <a:gridCol w="687388"/>
              </a:tblGrid>
              <a:tr h="274292">
                <a:tc gridSpan="2">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dirty="0" smtClean="0">
                          <a:ln>
                            <a:noFill/>
                          </a:ln>
                          <a:solidFill>
                            <a:schemeClr val="tx1"/>
                          </a:solidFill>
                          <a:effectLst/>
                          <a:latin typeface="Calibri" pitchFamily="34" charset="0"/>
                        </a:rPr>
                        <a:t>Compétences déclarées (cocher les cases correspondantes)</a:t>
                      </a:r>
                      <a:endParaRPr kumimoji="0" lang="fr-FR" altLang="fr-FR"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lang="fr-FR"/>
                    </a:p>
                  </a:txBody>
                  <a:tcPr/>
                </a:tc>
              </a:tr>
              <a:tr h="548584">
                <a:tc gridSpan="2">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smtClean="0">
                          <a:ln>
                            <a:noFill/>
                          </a:ln>
                          <a:solidFill>
                            <a:schemeClr val="tx1"/>
                          </a:solidFill>
                          <a:effectLst/>
                          <a:latin typeface="Calibri" pitchFamily="34" charset="0"/>
                        </a:rPr>
                        <a:t>Compétence 6 Rechercher et exploiter l’information nécessaire à l’activité commerciale</a:t>
                      </a:r>
                      <a:endParaRPr kumimoji="0" lang="fr-FR" altLang="fr-FR" sz="18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w="12700" cap="flat" cmpd="sng" algn="ctr">
                      <a:solidFill>
                        <a:schemeClr val="accent1"/>
                      </a:solidFill>
                      <a:prstDash val="solid"/>
                      <a:round/>
                      <a:headEnd type="none" w="med" len="med"/>
                      <a:tailEnd type="none" w="med" len="med"/>
                    </a:lnT>
                    <a:lnB>
                      <a:noFill/>
                    </a:lnB>
                    <a:lnTlToBr>
                      <a:noFill/>
                    </a:lnTlToBr>
                    <a:lnBlToTr>
                      <a:noFill/>
                    </a:lnBlToTr>
                    <a:solidFill>
                      <a:schemeClr val="accent1">
                        <a:alpha val="20000"/>
                      </a:schemeClr>
                    </a:solidFill>
                  </a:tcPr>
                </a:tc>
                <a:tc hMerge="1">
                  <a:txBody>
                    <a:bodyPr/>
                    <a:lstStyle/>
                    <a:p>
                      <a:endParaRPr lang="fr-FR"/>
                    </a:p>
                  </a:txBody>
                  <a:tcPr/>
                </a:tc>
              </a:tr>
              <a:tr h="274292">
                <a:tc gridSpan="2">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smtClean="0">
                          <a:ln>
                            <a:noFill/>
                          </a:ln>
                          <a:solidFill>
                            <a:schemeClr val="tx1"/>
                          </a:solidFill>
                          <a:effectLst/>
                          <a:latin typeface="Calibri" pitchFamily="34" charset="0"/>
                        </a:rPr>
                        <a:t>C61- Assurer la veille commerciale</a:t>
                      </a:r>
                      <a:endParaRPr kumimoji="0" lang="fr-FR" altLang="fr-FR" sz="18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hMerge="1">
                  <a:txBody>
                    <a:bodyPr/>
                    <a:lstStyle/>
                    <a:p>
                      <a:endParaRPr lang="fr-FR"/>
                    </a:p>
                  </a:txBody>
                  <a:tcPr/>
                </a:tc>
              </a:tr>
              <a:tr h="274292">
                <a:tc>
                  <a:txBody>
                    <a:bodyPr/>
                    <a:lstStyle>
                      <a:lvl1pPr marL="179388">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179388" marR="0" lvl="0" indent="0" algn="l"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dirty="0" smtClean="0">
                          <a:ln>
                            <a:noFill/>
                          </a:ln>
                          <a:solidFill>
                            <a:schemeClr val="tx1"/>
                          </a:solidFill>
                          <a:effectLst/>
                          <a:latin typeface="Calibri" pitchFamily="34" charset="0"/>
                        </a:rPr>
                        <a:t>611 Repérer les sources documentaires</a:t>
                      </a:r>
                      <a:endParaRPr kumimoji="0" lang="fr-FR" altLang="fr-FR"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solidFill>
                      <a:schemeClr val="accent1">
                        <a:alpha val="20000"/>
                      </a:schemeClr>
                    </a:solid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000" b="0" i="0" u="none" strike="noStrike" cap="none" normalizeH="0" baseline="0" smtClean="0">
                          <a:ln>
                            <a:noFill/>
                          </a:ln>
                          <a:solidFill>
                            <a:schemeClr val="tx1"/>
                          </a:solidFill>
                          <a:effectLst/>
                          <a:latin typeface="Calibri" pitchFamily="34" charset="0"/>
                        </a:rPr>
                        <a:t> </a:t>
                      </a:r>
                      <a:endParaRPr kumimoji="0" lang="fr-FR" altLang="fr-FR"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solidFill>
                      <a:schemeClr val="accent1">
                        <a:alpha val="20000"/>
                      </a:schemeClr>
                    </a:solidFill>
                  </a:tcPr>
                </a:tc>
              </a:tr>
              <a:tr h="274292">
                <a:tc>
                  <a:txBody>
                    <a:bodyPr/>
                    <a:lstStyle>
                      <a:lvl1pPr marL="179388">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179388" marR="0" lvl="0" indent="0" algn="l"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smtClean="0">
                          <a:ln>
                            <a:noFill/>
                          </a:ln>
                          <a:solidFill>
                            <a:schemeClr val="tx1"/>
                          </a:solidFill>
                          <a:effectLst/>
                          <a:latin typeface="Calibri" pitchFamily="34" charset="0"/>
                        </a:rPr>
                        <a:t>612 Sélectionner les informations </a:t>
                      </a:r>
                      <a:endParaRPr kumimoji="0" lang="fr-FR" altLang="fr-FR" sz="18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000" b="0" i="0" u="none" strike="noStrike" cap="none" normalizeH="0" baseline="0" smtClean="0">
                          <a:ln>
                            <a:noFill/>
                          </a:ln>
                          <a:solidFill>
                            <a:schemeClr val="tx1"/>
                          </a:solidFill>
                          <a:effectLst/>
                          <a:latin typeface="Calibri" pitchFamily="34" charset="0"/>
                        </a:rPr>
                        <a:t> </a:t>
                      </a:r>
                      <a:endParaRPr kumimoji="0" lang="fr-FR" altLang="fr-FR"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4292">
                <a:tc>
                  <a:txBody>
                    <a:bodyPr/>
                    <a:lstStyle>
                      <a:lvl1pPr marL="179388">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179388" marR="0" lvl="0" indent="0" algn="l"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smtClean="0">
                          <a:ln>
                            <a:noFill/>
                          </a:ln>
                          <a:solidFill>
                            <a:schemeClr val="tx1"/>
                          </a:solidFill>
                          <a:effectLst/>
                          <a:latin typeface="Calibri" pitchFamily="34" charset="0"/>
                        </a:rPr>
                        <a:t>613 Mettre à disposition les informations</a:t>
                      </a:r>
                      <a:endParaRPr kumimoji="0" lang="fr-FR" altLang="fr-FR" sz="18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solidFill>
                      <a:schemeClr val="accent1">
                        <a:alpha val="20000"/>
                      </a:schemeClr>
                    </a:solid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000" b="0" i="0" u="none" strike="noStrike" cap="none" normalizeH="0" baseline="0" smtClean="0">
                          <a:ln>
                            <a:noFill/>
                          </a:ln>
                          <a:solidFill>
                            <a:schemeClr val="tx1"/>
                          </a:solidFill>
                          <a:effectLst/>
                          <a:latin typeface="Calibri" pitchFamily="34" charset="0"/>
                        </a:rPr>
                        <a:t> </a:t>
                      </a:r>
                      <a:endParaRPr kumimoji="0" lang="fr-FR" altLang="fr-FR"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solidFill>
                      <a:schemeClr val="accent1">
                        <a:alpha val="20000"/>
                      </a:schemeClr>
                    </a:solidFill>
                  </a:tcPr>
                </a:tc>
              </a:tr>
              <a:tr h="274292">
                <a:tc gridSpan="2">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smtClean="0">
                          <a:ln>
                            <a:noFill/>
                          </a:ln>
                          <a:solidFill>
                            <a:schemeClr val="tx1"/>
                          </a:solidFill>
                          <a:effectLst/>
                          <a:latin typeface="Calibri" pitchFamily="34" charset="0"/>
                        </a:rPr>
                        <a:t>C62- Réaliser et exploiter des études commerciales</a:t>
                      </a:r>
                      <a:endParaRPr kumimoji="0" lang="fr-FR" altLang="fr-FR" sz="18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hMerge="1">
                  <a:txBody>
                    <a:bodyPr/>
                    <a:lstStyle/>
                    <a:p>
                      <a:endParaRPr lang="fr-FR"/>
                    </a:p>
                  </a:txBody>
                  <a:tcPr/>
                </a:tc>
              </a:tr>
              <a:tr h="274292">
                <a:tc>
                  <a:txBody>
                    <a:bodyPr/>
                    <a:lstStyle>
                      <a:lvl1pPr marL="179388">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179388" marR="0" lvl="0" indent="0" algn="l"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smtClean="0">
                          <a:ln>
                            <a:noFill/>
                          </a:ln>
                          <a:solidFill>
                            <a:schemeClr val="tx1"/>
                          </a:solidFill>
                          <a:effectLst/>
                          <a:latin typeface="Calibri" pitchFamily="34" charset="0"/>
                        </a:rPr>
                        <a:t>621 Concevoir et mettre en œuvre des études commerciales</a:t>
                      </a:r>
                      <a:endParaRPr kumimoji="0" lang="fr-FR" altLang="fr-FR" sz="18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solidFill>
                      <a:schemeClr val="accent1">
                        <a:alpha val="20000"/>
                      </a:schemeClr>
                    </a:solid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000" b="0" i="0" u="none" strike="noStrike" cap="none" normalizeH="0" baseline="0" smtClean="0">
                          <a:ln>
                            <a:noFill/>
                          </a:ln>
                          <a:solidFill>
                            <a:schemeClr val="tx1"/>
                          </a:solidFill>
                          <a:effectLst/>
                          <a:latin typeface="Calibri" pitchFamily="34" charset="0"/>
                        </a:rPr>
                        <a:t> </a:t>
                      </a:r>
                      <a:endParaRPr kumimoji="0" lang="fr-FR" altLang="fr-FR"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solidFill>
                      <a:schemeClr val="accent1">
                        <a:alpha val="20000"/>
                      </a:schemeClr>
                    </a:solidFill>
                  </a:tcPr>
                </a:tc>
              </a:tr>
              <a:tr h="555493">
                <a:tc>
                  <a:txBody>
                    <a:bodyPr/>
                    <a:lstStyle>
                      <a:lvl1pPr marL="179388">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179388" marR="0" lvl="0" indent="0" algn="l"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smtClean="0">
                          <a:ln>
                            <a:noFill/>
                          </a:ln>
                          <a:solidFill>
                            <a:schemeClr val="tx1"/>
                          </a:solidFill>
                          <a:effectLst/>
                          <a:latin typeface="Calibri" pitchFamily="34" charset="0"/>
                        </a:rPr>
                        <a:t>622 Analyser les informations commerciales issues d'études et exploiter les résultats</a:t>
                      </a:r>
                      <a:endParaRPr kumimoji="0" lang="fr-FR" altLang="fr-FR" sz="18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000" b="0" i="0" u="none" strike="noStrike" cap="none" normalizeH="0" baseline="0" smtClean="0">
                          <a:ln>
                            <a:noFill/>
                          </a:ln>
                          <a:solidFill>
                            <a:schemeClr val="tx1"/>
                          </a:solidFill>
                          <a:effectLst/>
                          <a:latin typeface="Calibri" pitchFamily="34" charset="0"/>
                        </a:rPr>
                        <a:t> </a:t>
                      </a:r>
                      <a:endParaRPr kumimoji="0" lang="fr-FR" altLang="fr-FR"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4292">
                <a:tc gridSpan="2">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smtClean="0">
                          <a:ln>
                            <a:noFill/>
                          </a:ln>
                          <a:solidFill>
                            <a:schemeClr val="tx1"/>
                          </a:solidFill>
                          <a:effectLst/>
                          <a:latin typeface="Calibri" pitchFamily="34" charset="0"/>
                        </a:rPr>
                        <a:t>C63- Enrichir et exploiter le système d'information commercial</a:t>
                      </a:r>
                      <a:endParaRPr kumimoji="0" lang="fr-FR" altLang="fr-FR" sz="18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solidFill>
                      <a:schemeClr val="accent1">
                        <a:alpha val="20000"/>
                      </a:schemeClr>
                    </a:solidFill>
                  </a:tcPr>
                </a:tc>
                <a:tc hMerge="1">
                  <a:txBody>
                    <a:bodyPr/>
                    <a:lstStyle/>
                    <a:p>
                      <a:endParaRPr lang="fr-FR"/>
                    </a:p>
                  </a:txBody>
                  <a:tcPr/>
                </a:tc>
              </a:tr>
              <a:tr h="274292">
                <a:tc>
                  <a:txBody>
                    <a:bodyPr/>
                    <a:lstStyle>
                      <a:lvl1pPr marL="179388">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179388" marR="0" lvl="0" indent="0" algn="l"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smtClean="0">
                          <a:ln>
                            <a:noFill/>
                          </a:ln>
                          <a:solidFill>
                            <a:schemeClr val="tx1"/>
                          </a:solidFill>
                          <a:effectLst/>
                          <a:latin typeface="Calibri" pitchFamily="34" charset="0"/>
                        </a:rPr>
                        <a:t>631 Mettre à jour les données du système d'information commercial</a:t>
                      </a:r>
                      <a:endParaRPr kumimoji="0" lang="fr-FR" altLang="fr-FR" sz="18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000" b="0" i="0" u="none" strike="noStrike" cap="none" normalizeH="0" baseline="0" smtClean="0">
                          <a:ln>
                            <a:noFill/>
                          </a:ln>
                          <a:solidFill>
                            <a:schemeClr val="tx1"/>
                          </a:solidFill>
                          <a:effectLst/>
                          <a:latin typeface="Calibri" pitchFamily="34" charset="0"/>
                        </a:rPr>
                        <a:t> </a:t>
                      </a:r>
                      <a:endParaRPr kumimoji="0" lang="fr-FR" altLang="fr-FR"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4292">
                <a:tc>
                  <a:txBody>
                    <a:bodyPr/>
                    <a:lstStyle>
                      <a:lvl1pPr marL="179388">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179388" marR="0" lvl="0" indent="0" algn="l"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smtClean="0">
                          <a:ln>
                            <a:noFill/>
                          </a:ln>
                          <a:solidFill>
                            <a:schemeClr val="tx1"/>
                          </a:solidFill>
                          <a:effectLst/>
                          <a:latin typeface="Calibri" pitchFamily="34" charset="0"/>
                        </a:rPr>
                        <a:t>632 Interroger le système d'information commercial</a:t>
                      </a:r>
                      <a:endParaRPr kumimoji="0" lang="fr-FR" altLang="fr-FR" sz="18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solidFill>
                      <a:schemeClr val="accent1">
                        <a:alpha val="20000"/>
                      </a:schemeClr>
                    </a:solid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000" b="0" i="0" u="none" strike="noStrike" cap="none" normalizeH="0" baseline="0" smtClean="0">
                          <a:ln>
                            <a:noFill/>
                          </a:ln>
                          <a:solidFill>
                            <a:schemeClr val="tx1"/>
                          </a:solidFill>
                          <a:effectLst/>
                          <a:latin typeface="Calibri" pitchFamily="34" charset="0"/>
                        </a:rPr>
                        <a:t> </a:t>
                      </a:r>
                      <a:endParaRPr kumimoji="0" lang="fr-FR" altLang="fr-FR"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solidFill>
                      <a:schemeClr val="accent1">
                        <a:alpha val="20000"/>
                      </a:schemeClr>
                    </a:solidFill>
                  </a:tcPr>
                </a:tc>
              </a:tr>
              <a:tr h="304728">
                <a:tc gridSpan="2">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dirty="0" smtClean="0">
                          <a:ln>
                            <a:noFill/>
                          </a:ln>
                          <a:solidFill>
                            <a:schemeClr val="tx1"/>
                          </a:solidFill>
                          <a:effectLst/>
                          <a:latin typeface="Calibri" pitchFamily="34" charset="0"/>
                        </a:rPr>
                        <a:t>C64- Intégrer les technologies de l'information dans son activité</a:t>
                      </a:r>
                      <a:endParaRPr kumimoji="0" lang="fr-FR" altLang="fr-FR"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hMerge="1">
                  <a:txBody>
                    <a:bodyPr/>
                    <a:lstStyle/>
                    <a:p>
                      <a:endParaRPr lang="fr-FR"/>
                    </a:p>
                  </a:txBody>
                  <a:tcPr/>
                </a:tc>
              </a:tr>
              <a:tr h="290444">
                <a:tc>
                  <a:txBody>
                    <a:bodyPr/>
                    <a:lstStyle>
                      <a:lvl1pPr marL="179388">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179388" marR="0" lvl="0" indent="0" algn="l"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dirty="0" smtClean="0">
                          <a:ln>
                            <a:noFill/>
                          </a:ln>
                          <a:solidFill>
                            <a:schemeClr val="tx1"/>
                          </a:solidFill>
                          <a:effectLst/>
                          <a:latin typeface="Calibri" pitchFamily="34" charset="0"/>
                        </a:rPr>
                        <a:t>641 Organiser son activité</a:t>
                      </a:r>
                      <a:endParaRPr kumimoji="0" lang="fr-FR" altLang="fr-FR"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solidFill>
                      <a:schemeClr val="accent1">
                        <a:alpha val="20000"/>
                      </a:schemeClr>
                    </a:solid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000" b="0" i="0" u="none" strike="noStrike" cap="none" normalizeH="0" baseline="0" smtClean="0">
                          <a:ln>
                            <a:noFill/>
                          </a:ln>
                          <a:solidFill>
                            <a:schemeClr val="tx1"/>
                          </a:solidFill>
                          <a:effectLst/>
                          <a:latin typeface="Calibri" pitchFamily="34" charset="0"/>
                        </a:rPr>
                        <a:t> </a:t>
                      </a:r>
                      <a:endParaRPr kumimoji="0" lang="fr-FR" altLang="fr-FR"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a:noFill/>
                    </a:lnB>
                    <a:lnTlToBr>
                      <a:noFill/>
                    </a:lnTlToBr>
                    <a:lnBlToTr>
                      <a:noFill/>
                    </a:lnBlToTr>
                    <a:solidFill>
                      <a:schemeClr val="accent1">
                        <a:alpha val="20000"/>
                      </a:schemeClr>
                    </a:solidFill>
                  </a:tcPr>
                </a:tc>
              </a:tr>
              <a:tr h="274292">
                <a:tc>
                  <a:txBody>
                    <a:bodyPr/>
                    <a:lstStyle>
                      <a:lvl1pPr marL="179388">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179388" marR="0" lvl="0" indent="0" algn="l"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smtClean="0">
                          <a:ln>
                            <a:noFill/>
                          </a:ln>
                          <a:solidFill>
                            <a:schemeClr val="tx1"/>
                          </a:solidFill>
                          <a:effectLst/>
                          <a:latin typeface="Calibri" pitchFamily="34" charset="0"/>
                        </a:rPr>
                        <a:t>642 Organiser l’activité de l’équipe commerciale </a:t>
                      </a:r>
                      <a:endParaRPr kumimoji="0" lang="fr-FR" altLang="fr-FR" sz="18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sz="2800">
                          <a:solidFill>
                            <a:schemeClr val="tx1"/>
                          </a:solidFill>
                          <a:latin typeface="Calibri" pitchFamily="34" charset="0"/>
                        </a:defRPr>
                      </a:lvl1pPr>
                      <a:lvl2pPr marL="742950" indent="-285750">
                        <a:spcBef>
                          <a:spcPct val="20000"/>
                        </a:spcBef>
                        <a:buFont typeface="Arial" pitchFamily="34" charset="0"/>
                        <a:defRPr sz="2400">
                          <a:solidFill>
                            <a:schemeClr val="tx1"/>
                          </a:solidFill>
                          <a:latin typeface="Calibri" pitchFamily="34" charset="0"/>
                        </a:defRPr>
                      </a:lvl2pPr>
                      <a:lvl3pPr marL="1143000" indent="-228600">
                        <a:spcBef>
                          <a:spcPct val="20000"/>
                        </a:spcBef>
                        <a:buFont typeface="Arial" pitchFamily="34" charset="0"/>
                        <a:defRPr sz="2000">
                          <a:solidFill>
                            <a:schemeClr val="tx1"/>
                          </a:solidFill>
                          <a:latin typeface="Calibri" pitchFamily="34" charset="0"/>
                        </a:defRPr>
                      </a:lvl3pPr>
                      <a:lvl4pPr marL="1600200" indent="-228600">
                        <a:spcBef>
                          <a:spcPct val="20000"/>
                        </a:spcBef>
                        <a:buFont typeface="Arial" pitchFamily="34" charset="0"/>
                        <a:defRPr>
                          <a:solidFill>
                            <a:schemeClr val="tx1"/>
                          </a:solidFill>
                          <a:latin typeface="Calibri" pitchFamily="34" charset="0"/>
                        </a:defRPr>
                      </a:lvl4pPr>
                      <a:lvl5pPr marL="2057400" indent="-228600">
                        <a:spcBef>
                          <a:spcPct val="20000"/>
                        </a:spcBef>
                        <a:buFont typeface="Arial" pitchFamily="34" charset="0"/>
                        <a:defRPr>
                          <a:solidFill>
                            <a:schemeClr val="tx1"/>
                          </a:solidFill>
                          <a:latin typeface="Calibri" pitchFamily="34" charset="0"/>
                        </a:defRPr>
                      </a:lvl5pPr>
                      <a:lvl6pPr marL="2514600" indent="-228600" fontAlgn="base">
                        <a:spcBef>
                          <a:spcPct val="20000"/>
                        </a:spcBef>
                        <a:spcAft>
                          <a:spcPct val="0"/>
                        </a:spcAft>
                        <a:buFont typeface="Arial" pitchFamily="34" charset="0"/>
                        <a:defRPr>
                          <a:solidFill>
                            <a:schemeClr val="tx1"/>
                          </a:solidFill>
                          <a:latin typeface="Calibri" pitchFamily="34" charset="0"/>
                        </a:defRPr>
                      </a:lvl6pPr>
                      <a:lvl7pPr marL="2971800" indent="-228600" fontAlgn="base">
                        <a:spcBef>
                          <a:spcPct val="20000"/>
                        </a:spcBef>
                        <a:spcAft>
                          <a:spcPct val="0"/>
                        </a:spcAft>
                        <a:buFont typeface="Arial" pitchFamily="34" charset="0"/>
                        <a:defRPr>
                          <a:solidFill>
                            <a:schemeClr val="tx1"/>
                          </a:solidFill>
                          <a:latin typeface="Calibri" pitchFamily="34" charset="0"/>
                        </a:defRPr>
                      </a:lvl7pPr>
                      <a:lvl8pPr marL="3429000" indent="-228600" fontAlgn="base">
                        <a:spcBef>
                          <a:spcPct val="20000"/>
                        </a:spcBef>
                        <a:spcAft>
                          <a:spcPct val="0"/>
                        </a:spcAft>
                        <a:buFont typeface="Arial" pitchFamily="34" charset="0"/>
                        <a:defRPr>
                          <a:solidFill>
                            <a:schemeClr val="tx1"/>
                          </a:solidFill>
                          <a:latin typeface="Calibri" pitchFamily="34" charset="0"/>
                        </a:defRPr>
                      </a:lvl8pPr>
                      <a:lvl9pPr marL="3886200" indent="-228600" fontAlgn="base">
                        <a:spcBef>
                          <a:spcPct val="20000"/>
                        </a:spcBef>
                        <a:spcAft>
                          <a:spcPct val="0"/>
                        </a:spcAft>
                        <a:buFont typeface="Arial" pitchFamily="34"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000" b="0" i="0" u="none" strike="noStrike" cap="none" normalizeH="0" baseline="0" smtClean="0">
                          <a:ln>
                            <a:noFill/>
                          </a:ln>
                          <a:solidFill>
                            <a:schemeClr val="tx1"/>
                          </a:solidFill>
                          <a:effectLst/>
                          <a:latin typeface="Calibri" pitchFamily="34" charset="0"/>
                        </a:rPr>
                        <a:t> </a:t>
                      </a:r>
                      <a:endParaRPr kumimoji="0" lang="fr-FR" altLang="fr-FR"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sp>
        <p:nvSpPr>
          <p:cNvPr id="26654" name="ZoneTexte 7"/>
          <p:cNvSpPr>
            <a:spLocks noGrp="1" noChangeArrowheads="1"/>
          </p:cNvSpPr>
          <p:nvPr>
            <p:ph type="title"/>
          </p:nvPr>
        </p:nvSpPr>
        <p:spPr>
          <a:xfrm>
            <a:off x="457200" y="584200"/>
            <a:ext cx="8229600" cy="523875"/>
          </a:xfrm>
        </p:spPr>
        <p:txBody>
          <a:bodyPr>
            <a:spAutoFit/>
          </a:bodyPr>
          <a:lstStyle/>
          <a:p>
            <a:pPr eaLnBrk="1" hangingPunct="1"/>
            <a:r>
              <a:rPr lang="fr-FR" altLang="fr-FR" sz="2800" smtClean="0">
                <a:solidFill>
                  <a:srgbClr val="7030A0"/>
                </a:solidFill>
              </a:rPr>
              <a:t>Les conditions de l’évaluation  des compétences C6</a:t>
            </a:r>
          </a:p>
        </p:txBody>
      </p:sp>
      <p:sp>
        <p:nvSpPr>
          <p:cNvPr id="6" name="Rectangle 5"/>
          <p:cNvSpPr/>
          <p:nvPr/>
        </p:nvSpPr>
        <p:spPr>
          <a:xfrm>
            <a:off x="5580112" y="2204864"/>
            <a:ext cx="3240360" cy="1440160"/>
          </a:xfrm>
          <a:prstGeom prst="rect">
            <a:avLst/>
          </a:prstGeom>
          <a:scene3d>
            <a:camera prst="orthographicFront">
              <a:rot lat="21299999"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2400" dirty="0"/>
              <a:t>2 fiches d’activités professionnelles </a:t>
            </a:r>
          </a:p>
        </p:txBody>
      </p:sp>
      <p:sp>
        <p:nvSpPr>
          <p:cNvPr id="7" name="Rectangle 6"/>
          <p:cNvSpPr/>
          <p:nvPr/>
        </p:nvSpPr>
        <p:spPr>
          <a:xfrm>
            <a:off x="5732512" y="2357264"/>
            <a:ext cx="3240360" cy="1440160"/>
          </a:xfrm>
          <a:prstGeom prst="rect">
            <a:avLst/>
          </a:prstGeom>
          <a:scene3d>
            <a:camera prst="orthographicFront">
              <a:rot lat="21299999"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2400" dirty="0"/>
              <a:t>Recherche de la couverture la plus large possible des compétences</a:t>
            </a:r>
          </a:p>
        </p:txBody>
      </p:sp>
      <p:sp>
        <p:nvSpPr>
          <p:cNvPr id="8" name="Rectangle 7"/>
          <p:cNvSpPr/>
          <p:nvPr/>
        </p:nvSpPr>
        <p:spPr>
          <a:xfrm>
            <a:off x="5884912" y="2509664"/>
            <a:ext cx="3240360" cy="1440160"/>
          </a:xfrm>
          <a:prstGeom prst="rect">
            <a:avLst/>
          </a:prstGeom>
          <a:scene3d>
            <a:camera prst="orthographicFront">
              <a:rot lat="21299999"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2400" dirty="0"/>
              <a:t>La mobilisation des compétences est faite dans un contexte professionnel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p:txBody>
          <a:bodyPr rtlCol="0">
            <a:normAutofit fontScale="90000"/>
          </a:bodyPr>
          <a:lstStyle/>
          <a:p>
            <a:pPr eaLnBrk="1" fontAlgn="auto" hangingPunct="1">
              <a:spcAft>
                <a:spcPts val="0"/>
              </a:spcAft>
              <a:defRPr/>
            </a:pPr>
            <a:r>
              <a:rPr lang="fr-FR" sz="3600" dirty="0"/>
              <a:t/>
            </a:r>
            <a:br>
              <a:rPr lang="fr-FR" sz="3600" dirty="0"/>
            </a:br>
            <a:r>
              <a:rPr lang="fr-FR" sz="3600" dirty="0" smtClean="0"/>
              <a:t/>
            </a:r>
            <a:br>
              <a:rPr lang="fr-FR" sz="3600" dirty="0" smtClean="0"/>
            </a:br>
            <a:r>
              <a:rPr lang="fr-FR" sz="3600" dirty="0" smtClean="0"/>
              <a:t> </a:t>
            </a:r>
            <a:r>
              <a:rPr lang="fr-FR" sz="3100" dirty="0" smtClean="0">
                <a:solidFill>
                  <a:srgbClr val="0070C0"/>
                </a:solidFill>
              </a:rPr>
              <a:t>Epreuves E6- PDUC </a:t>
            </a:r>
            <a:r>
              <a:rPr lang="fr-FR" sz="3100" dirty="0">
                <a:solidFill>
                  <a:srgbClr val="0070C0"/>
                </a:solidFill>
              </a:rPr>
              <a:t/>
            </a:r>
            <a:br>
              <a:rPr lang="fr-FR" sz="3100" dirty="0">
                <a:solidFill>
                  <a:srgbClr val="0070C0"/>
                </a:solidFill>
              </a:rPr>
            </a:br>
            <a:r>
              <a:rPr lang="fr-FR" sz="3100" dirty="0" smtClean="0">
                <a:solidFill>
                  <a:srgbClr val="0070C0"/>
                </a:solidFill>
              </a:rPr>
              <a:t> </a:t>
            </a:r>
            <a:r>
              <a:rPr lang="fr-FR" dirty="0">
                <a:solidFill>
                  <a:srgbClr val="0070C0"/>
                </a:solidFill>
              </a:rPr>
              <a:t/>
            </a:r>
            <a:br>
              <a:rPr lang="fr-FR" dirty="0">
                <a:solidFill>
                  <a:srgbClr val="0070C0"/>
                </a:solidFill>
              </a:rPr>
            </a:br>
            <a:endParaRPr lang="fr-FR" dirty="0">
              <a:solidFill>
                <a:srgbClr val="0070C0"/>
              </a:solidFill>
            </a:endParaRPr>
          </a:p>
        </p:txBody>
      </p:sp>
      <p:sp>
        <p:nvSpPr>
          <p:cNvPr id="17" name="Espace réservé du contenu 16"/>
          <p:cNvSpPr>
            <a:spLocks noGrp="1"/>
          </p:cNvSpPr>
          <p:nvPr>
            <p:ph idx="1"/>
          </p:nvPr>
        </p:nvSpPr>
        <p:spPr/>
        <p:txBody>
          <a:bodyPr rtlCol="0">
            <a:normAutofit fontScale="92500" lnSpcReduction="10000"/>
          </a:bodyPr>
          <a:lstStyle/>
          <a:p>
            <a:pPr marL="0" indent="0" eaLnBrk="1" fontAlgn="auto" hangingPunct="1">
              <a:spcAft>
                <a:spcPts val="0"/>
              </a:spcAft>
              <a:buFont typeface="Arial" pitchFamily="34" charset="0"/>
              <a:buNone/>
              <a:defRPr/>
            </a:pPr>
            <a:r>
              <a:rPr lang="fr-FR" dirty="0" smtClean="0">
                <a:solidFill>
                  <a:srgbClr val="0070C0"/>
                </a:solidFill>
              </a:rPr>
              <a:t>Annexe 10 – grille d’évaluation PDUC</a:t>
            </a:r>
            <a:endParaRPr lang="fr-FR" dirty="0"/>
          </a:p>
          <a:p>
            <a:pPr eaLnBrk="1" fontAlgn="auto" hangingPunct="1">
              <a:spcAft>
                <a:spcPts val="0"/>
              </a:spcAft>
              <a:buFont typeface="Arial" pitchFamily="34" charset="0"/>
              <a:buChar char="•"/>
              <a:defRPr/>
            </a:pPr>
            <a:r>
              <a:rPr lang="fr-FR" dirty="0" smtClean="0"/>
              <a:t>Même  principe de construction qu’en ACRC</a:t>
            </a:r>
            <a:endParaRPr lang="fr-FR" dirty="0"/>
          </a:p>
          <a:p>
            <a:pPr eaLnBrk="1" fontAlgn="auto" hangingPunct="1">
              <a:spcAft>
                <a:spcPts val="0"/>
              </a:spcAft>
              <a:buFont typeface="Arial" pitchFamily="34" charset="0"/>
              <a:buChar char="•"/>
              <a:defRPr/>
            </a:pPr>
            <a:r>
              <a:rPr lang="fr-FR" dirty="0" smtClean="0"/>
              <a:t>Recto</a:t>
            </a:r>
          </a:p>
          <a:p>
            <a:pPr lvl="1" eaLnBrk="1" fontAlgn="auto" hangingPunct="1">
              <a:spcAft>
                <a:spcPts val="0"/>
              </a:spcAft>
              <a:buFont typeface="Arial" pitchFamily="34" charset="0"/>
              <a:buChar char="–"/>
              <a:defRPr/>
            </a:pPr>
            <a:r>
              <a:rPr lang="fr-FR" dirty="0" smtClean="0"/>
              <a:t>CCF – observation des formateurs sur le parcours de formation</a:t>
            </a:r>
          </a:p>
          <a:p>
            <a:pPr lvl="1" eaLnBrk="1" fontAlgn="auto" hangingPunct="1">
              <a:spcAft>
                <a:spcPts val="0"/>
              </a:spcAft>
              <a:buFont typeface="Arial" pitchFamily="34" charset="0"/>
              <a:buChar char="–"/>
              <a:defRPr/>
            </a:pPr>
            <a:r>
              <a:rPr lang="fr-FR" dirty="0" smtClean="0"/>
              <a:t>Forme ponctuelle – observations sur l’exposé (15’) et sur l’entretien (25’)</a:t>
            </a:r>
          </a:p>
          <a:p>
            <a:pPr marL="342900" lvl="1" indent="-342900" eaLnBrk="1" fontAlgn="auto" hangingPunct="1">
              <a:spcAft>
                <a:spcPts val="0"/>
              </a:spcAft>
              <a:buFont typeface="Arial" pitchFamily="34" charset="0"/>
              <a:buChar char="•"/>
              <a:defRPr/>
            </a:pPr>
            <a:r>
              <a:rPr lang="fr-FR" sz="3200" dirty="0"/>
              <a:t>Verso </a:t>
            </a:r>
          </a:p>
          <a:p>
            <a:pPr lvl="1" eaLnBrk="1" fontAlgn="auto" hangingPunct="1">
              <a:spcAft>
                <a:spcPts val="0"/>
              </a:spcAft>
              <a:buFont typeface="Arial" pitchFamily="34" charset="0"/>
              <a:buChar char="–"/>
              <a:defRPr/>
            </a:pPr>
            <a:r>
              <a:rPr lang="fr-FR" dirty="0" smtClean="0"/>
              <a:t>Grille d’aide à l’évaluation </a:t>
            </a:r>
          </a:p>
          <a:p>
            <a:pPr lvl="1" eaLnBrk="1" fontAlgn="auto" hangingPunct="1">
              <a:spcAft>
                <a:spcPts val="0"/>
              </a:spcAft>
              <a:buFont typeface="Arial" pitchFamily="34" charset="0"/>
              <a:buChar char="–"/>
              <a:defRPr/>
            </a:pPr>
            <a:r>
              <a:rPr lang="fr-FR" dirty="0" smtClean="0"/>
              <a:t>Évaluation des compétences mobilisées pour le projet </a:t>
            </a:r>
            <a:endParaRPr lang="fr-FR" dirty="0"/>
          </a:p>
          <a:p>
            <a:pPr marL="457200" lvl="1" indent="0" eaLnBrk="1" fontAlgn="auto" hangingPunct="1">
              <a:spcAft>
                <a:spcPts val="0"/>
              </a:spcAft>
              <a:buFont typeface="Arial" pitchFamily="34" charset="0"/>
              <a:buNone/>
              <a:defRPr/>
            </a:pPr>
            <a:endParaRPr lang="fr-FR" dirty="0" smtClean="0"/>
          </a:p>
          <a:p>
            <a:pPr marL="457200" lvl="1" indent="0" eaLnBrk="1" fontAlgn="auto" hangingPunct="1">
              <a:spcAft>
                <a:spcPts val="0"/>
              </a:spcAft>
              <a:buFont typeface="Arial" pitchFamily="34" charset="0"/>
              <a:buNone/>
              <a:defRPr/>
            </a:pPr>
            <a:endParaRPr lang="fr-FR" dirty="0" smtClean="0"/>
          </a:p>
        </p:txBody>
      </p:sp>
      <p:sp>
        <p:nvSpPr>
          <p:cNvPr id="2" name="Accolade fermante 1"/>
          <p:cNvSpPr/>
          <p:nvPr/>
        </p:nvSpPr>
        <p:spPr>
          <a:xfrm>
            <a:off x="6875463" y="4137025"/>
            <a:ext cx="433387" cy="936625"/>
          </a:xfrm>
          <a:prstGeom prst="rightBrac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a:xfrm>
            <a:off x="457200" y="274638"/>
            <a:ext cx="8229600" cy="561975"/>
          </a:xfrm>
        </p:spPr>
        <p:txBody>
          <a:bodyPr rtlCol="0">
            <a:normAutofit fontScale="90000"/>
          </a:bodyPr>
          <a:lstStyle/>
          <a:p>
            <a:pPr eaLnBrk="1" fontAlgn="auto" hangingPunct="1">
              <a:spcAft>
                <a:spcPts val="0"/>
              </a:spcAft>
              <a:defRPr/>
            </a:pPr>
            <a:r>
              <a:rPr lang="fr-FR" sz="3600" dirty="0"/>
              <a:t/>
            </a:r>
            <a:br>
              <a:rPr lang="fr-FR" sz="3600" dirty="0"/>
            </a:br>
            <a:r>
              <a:rPr lang="fr-FR" sz="3600" dirty="0" smtClean="0"/>
              <a:t/>
            </a:r>
            <a:br>
              <a:rPr lang="fr-FR" sz="3600" dirty="0" smtClean="0"/>
            </a:br>
            <a:r>
              <a:rPr lang="fr-FR" sz="3600" dirty="0" smtClean="0"/>
              <a:t> </a:t>
            </a:r>
            <a:r>
              <a:rPr lang="fr-FR" sz="3100" dirty="0" smtClean="0">
                <a:solidFill>
                  <a:srgbClr val="0070C0"/>
                </a:solidFill>
              </a:rPr>
              <a:t>Epreuves E6- PDUC </a:t>
            </a:r>
            <a:r>
              <a:rPr lang="fr-FR" sz="3100" dirty="0">
                <a:solidFill>
                  <a:srgbClr val="0070C0"/>
                </a:solidFill>
              </a:rPr>
              <a:t/>
            </a:r>
            <a:br>
              <a:rPr lang="fr-FR" sz="3100" dirty="0">
                <a:solidFill>
                  <a:srgbClr val="0070C0"/>
                </a:solidFill>
              </a:rPr>
            </a:br>
            <a:r>
              <a:rPr lang="fr-FR" sz="3100" dirty="0" smtClean="0">
                <a:solidFill>
                  <a:srgbClr val="0070C0"/>
                </a:solidFill>
              </a:rPr>
              <a:t> </a:t>
            </a:r>
            <a:r>
              <a:rPr lang="fr-FR" dirty="0">
                <a:solidFill>
                  <a:srgbClr val="0070C0"/>
                </a:solidFill>
              </a:rPr>
              <a:t/>
            </a:r>
            <a:br>
              <a:rPr lang="fr-FR" dirty="0">
                <a:solidFill>
                  <a:srgbClr val="0070C0"/>
                </a:solidFill>
              </a:rPr>
            </a:br>
            <a:endParaRPr lang="fr-FR" dirty="0">
              <a:solidFill>
                <a:srgbClr val="0070C0"/>
              </a:solidFill>
            </a:endParaRPr>
          </a:p>
        </p:txBody>
      </p:sp>
      <p:sp>
        <p:nvSpPr>
          <p:cNvPr id="28675" name="Espace réservé du contenu 16"/>
          <p:cNvSpPr>
            <a:spLocks noGrp="1"/>
          </p:cNvSpPr>
          <p:nvPr>
            <p:ph idx="1"/>
          </p:nvPr>
        </p:nvSpPr>
        <p:spPr>
          <a:xfrm>
            <a:off x="395288" y="908050"/>
            <a:ext cx="8229600" cy="604838"/>
          </a:xfrm>
        </p:spPr>
        <p:txBody>
          <a:bodyPr/>
          <a:lstStyle/>
          <a:p>
            <a:pPr marL="0" indent="0" eaLnBrk="1" hangingPunct="1">
              <a:buFont typeface="Arial" charset="0"/>
              <a:buNone/>
            </a:pPr>
            <a:r>
              <a:rPr lang="fr-FR" altLang="fr-FR" sz="2400" smtClean="0">
                <a:solidFill>
                  <a:srgbClr val="0070C0"/>
                </a:solidFill>
              </a:rPr>
              <a:t>Annexe 10 – grille d’évaluation PDUC</a:t>
            </a:r>
            <a:endParaRPr lang="fr-FR" altLang="fr-FR" sz="2400" smtClean="0"/>
          </a:p>
          <a:p>
            <a:pPr marL="457200" lvl="1" indent="0" eaLnBrk="1" hangingPunct="1">
              <a:buFont typeface="Arial" charset="0"/>
              <a:buNone/>
            </a:pPr>
            <a:endParaRPr lang="fr-FR" altLang="fr-FR" sz="2400" smtClean="0"/>
          </a:p>
          <a:p>
            <a:pPr marL="457200" lvl="1" indent="0" eaLnBrk="1" hangingPunct="1">
              <a:buFont typeface="Arial" charset="0"/>
              <a:buNone/>
            </a:pPr>
            <a:endParaRPr lang="fr-FR" altLang="fr-FR" sz="2400" smtClean="0"/>
          </a:p>
        </p:txBody>
      </p:sp>
      <p:sp>
        <p:nvSpPr>
          <p:cNvPr id="2" name="Accolade fermante 1"/>
          <p:cNvSpPr/>
          <p:nvPr/>
        </p:nvSpPr>
        <p:spPr>
          <a:xfrm>
            <a:off x="6875463" y="4137025"/>
            <a:ext cx="433387" cy="936625"/>
          </a:xfrm>
          <a:prstGeom prst="rightBrac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graphicFrame>
        <p:nvGraphicFramePr>
          <p:cNvPr id="4" name="Tableau 3"/>
          <p:cNvGraphicFramePr>
            <a:graphicFrameLocks noGrp="1"/>
          </p:cNvGraphicFramePr>
          <p:nvPr/>
        </p:nvGraphicFramePr>
        <p:xfrm>
          <a:off x="1331913" y="1504950"/>
          <a:ext cx="7151687" cy="2662238"/>
        </p:xfrm>
        <a:graphic>
          <a:graphicData uri="http://schemas.openxmlformats.org/drawingml/2006/table">
            <a:tbl>
              <a:tblPr>
                <a:tableStyleId>{5C22544A-7EE6-4342-B048-85BDC9FD1C3A}</a:tableStyleId>
              </a:tblPr>
              <a:tblGrid>
                <a:gridCol w="504181"/>
                <a:gridCol w="5040385"/>
                <a:gridCol w="405336"/>
                <a:gridCol w="405336"/>
                <a:gridCol w="405336"/>
                <a:gridCol w="391113"/>
              </a:tblGrid>
              <a:tr h="315286">
                <a:tc gridSpan="6">
                  <a:txBody>
                    <a:bodyPr/>
                    <a:lstStyle/>
                    <a:p>
                      <a:pPr algn="ctr">
                        <a:spcAft>
                          <a:spcPts val="0"/>
                        </a:spcAft>
                      </a:pPr>
                      <a:r>
                        <a:rPr lang="fr-FR" sz="1000" cap="all" dirty="0">
                          <a:effectLst/>
                        </a:rPr>
                        <a:t>EVALUATION DES </a:t>
                      </a:r>
                      <a:r>
                        <a:rPr lang="fr-FR" sz="1000" cap="all" dirty="0" smtClean="0">
                          <a:effectLst/>
                        </a:rPr>
                        <a:t>compétences</a:t>
                      </a:r>
                      <a:endParaRPr lang="fr-FR" sz="1200" dirty="0">
                        <a:effectLst/>
                        <a:latin typeface="Times New Roman"/>
                        <a:ea typeface="Times New Roman"/>
                      </a:endParaRPr>
                    </a:p>
                  </a:txBody>
                  <a:tcPr marL="44452" marR="44452" marT="0" marB="0" anchor="ctr">
                    <a:solidFill>
                      <a:schemeClr val="tx2">
                        <a:lumMod val="40000"/>
                        <a:lumOff val="6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484329">
                <a:tc gridSpan="2">
                  <a:txBody>
                    <a:bodyPr/>
                    <a:lstStyle/>
                    <a:p>
                      <a:pPr algn="r">
                        <a:spcAft>
                          <a:spcPts val="0"/>
                        </a:spcAft>
                      </a:pPr>
                      <a:r>
                        <a:rPr lang="fr-FR" sz="1000" cap="all" dirty="0">
                          <a:effectLst/>
                        </a:rPr>
                        <a:t>Degré de maitrise</a:t>
                      </a:r>
                      <a:endParaRPr lang="fr-FR" sz="1200" dirty="0">
                        <a:effectLst/>
                      </a:endParaRPr>
                    </a:p>
                    <a:p>
                      <a:pPr>
                        <a:spcAft>
                          <a:spcPts val="0"/>
                        </a:spcAft>
                      </a:pPr>
                      <a:r>
                        <a:rPr lang="fr-FR" sz="1000" cap="all" dirty="0">
                          <a:effectLst/>
                        </a:rPr>
                        <a:t>compétences</a:t>
                      </a:r>
                      <a:endParaRPr lang="fr-FR" sz="1200" dirty="0">
                        <a:effectLst/>
                        <a:latin typeface="Times New Roman"/>
                        <a:ea typeface="Times New Roman"/>
                      </a:endParaRPr>
                    </a:p>
                  </a:txBody>
                  <a:tcPr marL="44452" marR="44452" marT="0" marB="0" anchor="ctr">
                    <a:solidFill>
                      <a:schemeClr val="tx2">
                        <a:lumMod val="40000"/>
                        <a:lumOff val="60000"/>
                      </a:schemeClr>
                    </a:solidFill>
                  </a:tcPr>
                </a:tc>
                <a:tc hMerge="1">
                  <a:txBody>
                    <a:bodyPr/>
                    <a:lstStyle/>
                    <a:p>
                      <a:endParaRPr lang="fr-FR"/>
                    </a:p>
                  </a:txBody>
                  <a:tcPr/>
                </a:tc>
                <a:tc>
                  <a:txBody>
                    <a:bodyPr/>
                    <a:lstStyle/>
                    <a:p>
                      <a:pPr algn="ctr">
                        <a:spcAft>
                          <a:spcPts val="0"/>
                        </a:spcAft>
                      </a:pPr>
                      <a:r>
                        <a:rPr lang="fr-FR" sz="1000">
                          <a:effectLst/>
                        </a:rPr>
                        <a:t>1</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lgn="ctr">
                        <a:spcAft>
                          <a:spcPts val="0"/>
                        </a:spcAft>
                      </a:pPr>
                      <a:r>
                        <a:rPr lang="fr-FR" sz="1000">
                          <a:effectLst/>
                        </a:rPr>
                        <a:t>2</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lgn="ctr">
                        <a:spcAft>
                          <a:spcPts val="0"/>
                        </a:spcAft>
                      </a:pPr>
                      <a:r>
                        <a:rPr lang="fr-FR" sz="1000">
                          <a:effectLst/>
                        </a:rPr>
                        <a:t>3</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lgn="ctr">
                        <a:spcAft>
                          <a:spcPts val="0"/>
                        </a:spcAft>
                      </a:pPr>
                      <a:r>
                        <a:rPr lang="fr-FR" sz="1000">
                          <a:effectLst/>
                        </a:rPr>
                        <a:t>4</a:t>
                      </a:r>
                      <a:endParaRPr lang="fr-FR" sz="1200">
                        <a:effectLst/>
                        <a:latin typeface="Times New Roman"/>
                        <a:ea typeface="Times New Roman"/>
                      </a:endParaRPr>
                    </a:p>
                  </a:txBody>
                  <a:tcPr marL="44452" marR="44452" marT="0" marB="0" anchor="ctr">
                    <a:solidFill>
                      <a:schemeClr val="tx2">
                        <a:lumMod val="40000"/>
                        <a:lumOff val="60000"/>
                      </a:schemeClr>
                    </a:solidFill>
                  </a:tcPr>
                </a:tc>
              </a:tr>
              <a:tr h="312141">
                <a:tc>
                  <a:txBody>
                    <a:bodyPr/>
                    <a:lstStyle/>
                    <a:p>
                      <a:pPr>
                        <a:spcAft>
                          <a:spcPts val="0"/>
                        </a:spcAft>
                      </a:pPr>
                      <a:r>
                        <a:rPr lang="fr-FR" sz="1200">
                          <a:effectLst/>
                        </a:rPr>
                        <a:t>C31</a:t>
                      </a:r>
                      <a:endParaRPr lang="fr-FR" sz="1200">
                        <a:effectLst/>
                        <a:latin typeface="Times New Roman"/>
                        <a:ea typeface="Times New Roman"/>
                      </a:endParaRPr>
                    </a:p>
                  </a:txBody>
                  <a:tcPr marL="44452" marR="44452" marT="0" marB="0" anchor="ctr"/>
                </a:tc>
                <a:tc>
                  <a:txBody>
                    <a:bodyPr/>
                    <a:lstStyle/>
                    <a:p>
                      <a:pPr>
                        <a:spcAft>
                          <a:spcPts val="0"/>
                        </a:spcAft>
                      </a:pPr>
                      <a:r>
                        <a:rPr lang="fr-FR" sz="1200">
                          <a:effectLst/>
                        </a:rPr>
                        <a:t>Concevoir le projet</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r>
              <a:tr h="312141">
                <a:tc>
                  <a:txBody>
                    <a:bodyPr/>
                    <a:lstStyle/>
                    <a:p>
                      <a:pPr>
                        <a:spcAft>
                          <a:spcPts val="0"/>
                        </a:spcAft>
                      </a:pPr>
                      <a:r>
                        <a:rPr lang="fr-FR" sz="1200">
                          <a:effectLst/>
                        </a:rPr>
                        <a:t>C32</a:t>
                      </a:r>
                      <a:endParaRPr lang="fr-FR" sz="1200">
                        <a:effectLst/>
                        <a:latin typeface="Times New Roman"/>
                        <a:ea typeface="Times New Roman"/>
                      </a:endParaRPr>
                    </a:p>
                  </a:txBody>
                  <a:tcPr marL="44452" marR="44452" marT="0" marB="0" anchor="ctr"/>
                </a:tc>
                <a:tc>
                  <a:txBody>
                    <a:bodyPr/>
                    <a:lstStyle/>
                    <a:p>
                      <a:pPr>
                        <a:spcAft>
                          <a:spcPts val="0"/>
                        </a:spcAft>
                      </a:pPr>
                      <a:r>
                        <a:rPr lang="fr-FR" sz="1200">
                          <a:effectLst/>
                        </a:rPr>
                        <a:t>Conduire le projet</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r>
              <a:tr h="312141">
                <a:tc>
                  <a:txBody>
                    <a:bodyPr/>
                    <a:lstStyle/>
                    <a:p>
                      <a:pPr>
                        <a:spcAft>
                          <a:spcPts val="0"/>
                        </a:spcAft>
                      </a:pPr>
                      <a:r>
                        <a:rPr lang="fr-FR" sz="1200">
                          <a:effectLst/>
                        </a:rPr>
                        <a:t>C33</a:t>
                      </a:r>
                      <a:endParaRPr lang="fr-FR" sz="1200">
                        <a:effectLst/>
                        <a:latin typeface="Times New Roman"/>
                        <a:ea typeface="Times New Roman"/>
                      </a:endParaRPr>
                    </a:p>
                  </a:txBody>
                  <a:tcPr marL="44452" marR="44452" marT="0" marB="0" anchor="ctr"/>
                </a:tc>
                <a:tc>
                  <a:txBody>
                    <a:bodyPr/>
                    <a:lstStyle/>
                    <a:p>
                      <a:pPr>
                        <a:spcAft>
                          <a:spcPts val="0"/>
                        </a:spcAft>
                      </a:pPr>
                      <a:r>
                        <a:rPr lang="fr-FR" sz="1200">
                          <a:effectLst/>
                        </a:rPr>
                        <a:t>Évaluer le projet</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r>
              <a:tr h="150960">
                <a:tc gridSpan="6">
                  <a:txBody>
                    <a:bodyPr/>
                    <a:lstStyle/>
                    <a:p>
                      <a:pPr>
                        <a:spcAft>
                          <a:spcPts val="0"/>
                        </a:spcAft>
                      </a:pPr>
                      <a:r>
                        <a:rPr lang="fr-FR" sz="8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312141">
                <a:tc>
                  <a:txBody>
                    <a:bodyPr/>
                    <a:lstStyle/>
                    <a:p>
                      <a:pPr>
                        <a:spcAft>
                          <a:spcPts val="0"/>
                        </a:spcAft>
                      </a:pPr>
                      <a:r>
                        <a:rPr lang="fr-FR" sz="1200">
                          <a:effectLst/>
                        </a:rPr>
                        <a:t>C43</a:t>
                      </a:r>
                      <a:endParaRPr lang="fr-FR" sz="1200">
                        <a:effectLst/>
                        <a:latin typeface="Times New Roman"/>
                        <a:ea typeface="Times New Roman"/>
                      </a:endParaRPr>
                    </a:p>
                  </a:txBody>
                  <a:tcPr marL="44452" marR="44452" marT="0" marB="0" anchor="ctr"/>
                </a:tc>
                <a:tc>
                  <a:txBody>
                    <a:bodyPr/>
                    <a:lstStyle/>
                    <a:p>
                      <a:pPr>
                        <a:spcAft>
                          <a:spcPts val="0"/>
                        </a:spcAft>
                      </a:pPr>
                      <a:r>
                        <a:rPr lang="fr-FR" sz="1200">
                          <a:effectLst/>
                        </a:rPr>
                        <a:t>Développer et maintenir la clientèle de l’unité commerciale</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dirty="0">
                          <a:effectLst/>
                        </a:rPr>
                        <a:t> </a:t>
                      </a:r>
                      <a:endParaRPr lang="fr-FR" sz="1200" dirty="0">
                        <a:effectLst/>
                        <a:latin typeface="Times New Roman"/>
                        <a:ea typeface="Times New Roman"/>
                      </a:endParaRPr>
                    </a:p>
                  </a:txBody>
                  <a:tcPr marL="44452" marR="44452" marT="0" marB="0" anchor="ctr">
                    <a:solidFill>
                      <a:schemeClr val="tx2">
                        <a:lumMod val="40000"/>
                        <a:lumOff val="60000"/>
                      </a:schemeClr>
                    </a:solidFill>
                  </a:tcPr>
                </a:tc>
              </a:tr>
              <a:tr h="150960">
                <a:tc gridSpan="6">
                  <a:txBody>
                    <a:bodyPr/>
                    <a:lstStyle/>
                    <a:p>
                      <a:pPr>
                        <a:spcAft>
                          <a:spcPts val="0"/>
                        </a:spcAft>
                      </a:pPr>
                      <a:r>
                        <a:rPr lang="fr-FR" sz="800" dirty="0">
                          <a:effectLst/>
                        </a:rPr>
                        <a:t> </a:t>
                      </a:r>
                      <a:endParaRPr lang="fr-FR" sz="1200" dirty="0">
                        <a:effectLst/>
                        <a:latin typeface="Times New Roman"/>
                        <a:ea typeface="Times New Roman"/>
                      </a:endParaRPr>
                    </a:p>
                  </a:txBody>
                  <a:tcPr marL="44452" marR="44452" marT="0" marB="0" anchor="ctr">
                    <a:solidFill>
                      <a:schemeClr val="tx2">
                        <a:lumMod val="40000"/>
                        <a:lumOff val="6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312141">
                <a:tc>
                  <a:txBody>
                    <a:bodyPr/>
                    <a:lstStyle/>
                    <a:p>
                      <a:pPr>
                        <a:spcAft>
                          <a:spcPts val="0"/>
                        </a:spcAft>
                      </a:pPr>
                      <a:r>
                        <a:rPr lang="fr-FR" sz="1200">
                          <a:effectLst/>
                        </a:rPr>
                        <a:t>C51</a:t>
                      </a:r>
                      <a:endParaRPr lang="fr-FR" sz="1200">
                        <a:effectLst/>
                        <a:latin typeface="Times New Roman"/>
                        <a:ea typeface="Times New Roman"/>
                      </a:endParaRPr>
                    </a:p>
                  </a:txBody>
                  <a:tcPr marL="44452" marR="44452" marT="0" marB="0" anchor="ctr"/>
                </a:tc>
                <a:tc>
                  <a:txBody>
                    <a:bodyPr/>
                    <a:lstStyle/>
                    <a:p>
                      <a:pPr>
                        <a:spcAft>
                          <a:spcPts val="0"/>
                        </a:spcAft>
                      </a:pPr>
                      <a:r>
                        <a:rPr lang="fr-FR" sz="1200" dirty="0">
                          <a:effectLst/>
                        </a:rPr>
                        <a:t>Élaborer une offre commerciale adaptée à la clientèle</a:t>
                      </a:r>
                      <a:endParaRPr lang="fr-FR" sz="1200" dirty="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a:effectLst/>
                        </a:rPr>
                        <a:t> </a:t>
                      </a:r>
                      <a:endParaRPr lang="fr-FR" sz="1200">
                        <a:effectLst/>
                        <a:latin typeface="Times New Roman"/>
                        <a:ea typeface="Times New Roman"/>
                      </a:endParaRPr>
                    </a:p>
                  </a:txBody>
                  <a:tcPr marL="44452" marR="44452" marT="0" marB="0" anchor="ctr">
                    <a:solidFill>
                      <a:schemeClr val="tx2">
                        <a:lumMod val="40000"/>
                        <a:lumOff val="60000"/>
                      </a:schemeClr>
                    </a:solidFill>
                  </a:tcPr>
                </a:tc>
                <a:tc>
                  <a:txBody>
                    <a:bodyPr/>
                    <a:lstStyle/>
                    <a:p>
                      <a:pPr>
                        <a:spcAft>
                          <a:spcPts val="0"/>
                        </a:spcAft>
                      </a:pPr>
                      <a:r>
                        <a:rPr lang="fr-FR" sz="1200" dirty="0">
                          <a:effectLst/>
                        </a:rPr>
                        <a:t> </a:t>
                      </a:r>
                      <a:endParaRPr lang="fr-FR" sz="1200" dirty="0">
                        <a:effectLst/>
                        <a:latin typeface="Times New Roman"/>
                        <a:ea typeface="Times New Roman"/>
                      </a:endParaRPr>
                    </a:p>
                  </a:txBody>
                  <a:tcPr marL="44452" marR="44452" marT="0" marB="0" anchor="ctr">
                    <a:solidFill>
                      <a:schemeClr val="tx2">
                        <a:lumMod val="40000"/>
                        <a:lumOff val="60000"/>
                      </a:schemeClr>
                    </a:solidFill>
                  </a:tcPr>
                </a:tc>
              </a:tr>
            </a:tbl>
          </a:graphicData>
        </a:graphic>
      </p:graphicFrame>
      <p:sp>
        <p:nvSpPr>
          <p:cNvPr id="5" name="Rectangle 4"/>
          <p:cNvSpPr/>
          <p:nvPr/>
        </p:nvSpPr>
        <p:spPr>
          <a:xfrm>
            <a:off x="539750" y="4605338"/>
            <a:ext cx="3671888" cy="636587"/>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dirty="0"/>
              <a:t>Identification des compétences </a:t>
            </a:r>
          </a:p>
          <a:p>
            <a:pPr algn="ctr" fontAlgn="auto">
              <a:spcBef>
                <a:spcPts val="0"/>
              </a:spcBef>
              <a:spcAft>
                <a:spcPts val="0"/>
              </a:spcAft>
              <a:defRPr/>
            </a:pPr>
            <a:r>
              <a:rPr lang="fr-FR" dirty="0"/>
              <a:t>à niveau « 2 »</a:t>
            </a:r>
          </a:p>
        </p:txBody>
      </p:sp>
      <p:cxnSp>
        <p:nvCxnSpPr>
          <p:cNvPr id="7" name="Connecteur droit avec flèche 6"/>
          <p:cNvCxnSpPr>
            <a:stCxn id="5" idx="0"/>
          </p:cNvCxnSpPr>
          <p:nvPr/>
        </p:nvCxnSpPr>
        <p:spPr>
          <a:xfrm flipV="1">
            <a:off x="2376488" y="3694113"/>
            <a:ext cx="1106487" cy="91122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040313" y="4757738"/>
            <a:ext cx="3671887" cy="636587"/>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dirty="0"/>
              <a:t>Identification 4 niveaux  de maîtrise  des compétences </a:t>
            </a:r>
          </a:p>
        </p:txBody>
      </p:sp>
      <p:cxnSp>
        <p:nvCxnSpPr>
          <p:cNvPr id="12" name="Connecteur droit avec flèche 11"/>
          <p:cNvCxnSpPr>
            <a:stCxn id="11" idx="0"/>
          </p:cNvCxnSpPr>
          <p:nvPr/>
        </p:nvCxnSpPr>
        <p:spPr>
          <a:xfrm flipV="1">
            <a:off x="6875463" y="3263900"/>
            <a:ext cx="433387" cy="149383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531813" y="4605338"/>
            <a:ext cx="8172450" cy="1703387"/>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2000" dirty="0"/>
              <a:t>Compétences « CŒUR DE METIER » :</a:t>
            </a:r>
          </a:p>
          <a:p>
            <a:pPr fontAlgn="auto">
              <a:spcBef>
                <a:spcPts val="0"/>
              </a:spcBef>
              <a:spcAft>
                <a:spcPts val="0"/>
              </a:spcAft>
              <a:defRPr/>
            </a:pPr>
            <a:r>
              <a:rPr lang="fr-FR" sz="2000" dirty="0"/>
              <a:t>C43 -  attirer, fidéliser la clientèle, développer le volume et la diversité des achats</a:t>
            </a:r>
          </a:p>
          <a:p>
            <a:pPr fontAlgn="auto">
              <a:spcBef>
                <a:spcPts val="0"/>
              </a:spcBef>
              <a:spcAft>
                <a:spcPts val="0"/>
              </a:spcAft>
              <a:defRPr/>
            </a:pPr>
            <a:r>
              <a:rPr lang="fr-FR" sz="2000" dirty="0"/>
              <a:t>C51 - analyser l’offre, l’adapter </a:t>
            </a:r>
          </a:p>
        </p:txBody>
      </p:sp>
      <p:sp>
        <p:nvSpPr>
          <p:cNvPr id="16" name="Rectangle 15"/>
          <p:cNvSpPr/>
          <p:nvPr/>
        </p:nvSpPr>
        <p:spPr>
          <a:xfrm>
            <a:off x="5040313" y="1895475"/>
            <a:ext cx="3887787" cy="136842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2000" dirty="0"/>
              <a:t>Compétences « DEMARCHE PROJET » </a:t>
            </a:r>
          </a:p>
        </p:txBody>
      </p:sp>
      <p:cxnSp>
        <p:nvCxnSpPr>
          <p:cNvPr id="19" name="Connecteur droit avec flèche 18"/>
          <p:cNvCxnSpPr/>
          <p:nvPr/>
        </p:nvCxnSpPr>
        <p:spPr>
          <a:xfrm flipH="1">
            <a:off x="3563938" y="2600325"/>
            <a:ext cx="1368425" cy="1079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par>
                                <p:cTn id="8" presetID="6" presetClass="entr" presetSubtype="16"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ircle(in)">
                                      <p:cBhvr>
                                        <p:cTn id="10" dur="2000"/>
                                        <p:tgtEl>
                                          <p:spTgt spid="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circle(in)">
                                      <p:cBhvr>
                                        <p:cTn id="15" dur="2000"/>
                                        <p:tgtEl>
                                          <p:spTgt spid="11"/>
                                        </p:tgtEl>
                                      </p:cBhvr>
                                    </p:animEffect>
                                  </p:childTnLst>
                                </p:cTn>
                              </p:par>
                              <p:par>
                                <p:cTn id="16" presetID="6" presetClass="entr" presetSubtype="16"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circle(in)">
                                      <p:cBhvr>
                                        <p:cTn id="18" dur="2000"/>
                                        <p:tgtEl>
                                          <p:spTgt spid="1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circle(in)">
                                      <p:cBhvr>
                                        <p:cTn id="23" dur="2000"/>
                                        <p:tgtEl>
                                          <p:spTgt spid="16"/>
                                        </p:tgtEl>
                                      </p:cBhvr>
                                    </p:animEffect>
                                  </p:childTnLst>
                                </p:cTn>
                              </p:par>
                              <p:par>
                                <p:cTn id="24" presetID="6" presetClass="entr" presetSubtype="16"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circle(in)">
                                      <p:cBhvr>
                                        <p:cTn id="26" dur="2000"/>
                                        <p:tgtEl>
                                          <p:spTgt spid="19"/>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6" presetClass="entr" presetSubtype="16"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circle(in)">
                                      <p:cBhvr>
                                        <p:cTn id="31"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5" grpId="0" animBg="1"/>
      <p:bldP spid="1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a:xfrm>
            <a:off x="457200" y="274638"/>
            <a:ext cx="8229600" cy="561975"/>
          </a:xfrm>
        </p:spPr>
        <p:txBody>
          <a:bodyPr rtlCol="0">
            <a:normAutofit fontScale="90000"/>
          </a:bodyPr>
          <a:lstStyle/>
          <a:p>
            <a:pPr eaLnBrk="1" fontAlgn="auto" hangingPunct="1">
              <a:spcAft>
                <a:spcPts val="0"/>
              </a:spcAft>
              <a:defRPr/>
            </a:pPr>
            <a:r>
              <a:rPr lang="fr-FR" sz="3600" dirty="0"/>
              <a:t/>
            </a:r>
            <a:br>
              <a:rPr lang="fr-FR" sz="3600" dirty="0"/>
            </a:br>
            <a:r>
              <a:rPr lang="fr-FR" sz="3600" dirty="0" smtClean="0"/>
              <a:t/>
            </a:r>
            <a:br>
              <a:rPr lang="fr-FR" sz="3600" dirty="0" smtClean="0"/>
            </a:br>
            <a:r>
              <a:rPr lang="fr-FR" sz="3600" dirty="0" smtClean="0"/>
              <a:t> </a:t>
            </a:r>
            <a:r>
              <a:rPr lang="fr-FR" sz="3100" dirty="0" smtClean="0">
                <a:solidFill>
                  <a:srgbClr val="0070C0"/>
                </a:solidFill>
              </a:rPr>
              <a:t>Epreuves E6- PDUC </a:t>
            </a:r>
            <a:r>
              <a:rPr lang="fr-FR" sz="3100" dirty="0">
                <a:solidFill>
                  <a:srgbClr val="0070C0"/>
                </a:solidFill>
              </a:rPr>
              <a:t/>
            </a:r>
            <a:br>
              <a:rPr lang="fr-FR" sz="3100" dirty="0">
                <a:solidFill>
                  <a:srgbClr val="0070C0"/>
                </a:solidFill>
              </a:rPr>
            </a:br>
            <a:r>
              <a:rPr lang="fr-FR" sz="3100" dirty="0" smtClean="0">
                <a:solidFill>
                  <a:srgbClr val="0070C0"/>
                </a:solidFill>
              </a:rPr>
              <a:t> </a:t>
            </a:r>
            <a:r>
              <a:rPr lang="fr-FR" dirty="0">
                <a:solidFill>
                  <a:srgbClr val="0070C0"/>
                </a:solidFill>
              </a:rPr>
              <a:t/>
            </a:r>
            <a:br>
              <a:rPr lang="fr-FR" dirty="0">
                <a:solidFill>
                  <a:srgbClr val="0070C0"/>
                </a:solidFill>
              </a:rPr>
            </a:br>
            <a:endParaRPr lang="fr-FR" dirty="0">
              <a:solidFill>
                <a:srgbClr val="0070C0"/>
              </a:solidFill>
            </a:endParaRPr>
          </a:p>
        </p:txBody>
      </p:sp>
      <p:sp>
        <p:nvSpPr>
          <p:cNvPr id="29699" name="Espace réservé du contenu 16"/>
          <p:cNvSpPr>
            <a:spLocks noGrp="1"/>
          </p:cNvSpPr>
          <p:nvPr>
            <p:ph idx="1"/>
          </p:nvPr>
        </p:nvSpPr>
        <p:spPr>
          <a:xfrm>
            <a:off x="395288" y="908050"/>
            <a:ext cx="8229600" cy="604838"/>
          </a:xfrm>
        </p:spPr>
        <p:txBody>
          <a:bodyPr/>
          <a:lstStyle/>
          <a:p>
            <a:pPr marL="0" indent="0" eaLnBrk="1" hangingPunct="1">
              <a:lnSpc>
                <a:spcPct val="90000"/>
              </a:lnSpc>
              <a:buFont typeface="Arial" charset="0"/>
              <a:buNone/>
            </a:pPr>
            <a:r>
              <a:rPr lang="fr-FR" altLang="fr-FR" sz="3000" smtClean="0">
                <a:solidFill>
                  <a:srgbClr val="0070C0"/>
                </a:solidFill>
              </a:rPr>
              <a:t>Annexe 11 – grille d’évaluation PDUC</a:t>
            </a:r>
          </a:p>
          <a:p>
            <a:pPr marL="457200" lvl="1" indent="0" eaLnBrk="1" hangingPunct="1">
              <a:buFont typeface="Arial" charset="0"/>
              <a:buNone/>
            </a:pPr>
            <a:endParaRPr lang="fr-FR" altLang="fr-FR" sz="2400" smtClean="0"/>
          </a:p>
          <a:p>
            <a:pPr marL="457200" lvl="1" indent="0" eaLnBrk="1" hangingPunct="1">
              <a:buFont typeface="Arial" charset="0"/>
              <a:buNone/>
            </a:pPr>
            <a:endParaRPr lang="fr-FR" altLang="fr-FR" sz="2400" smtClean="0"/>
          </a:p>
        </p:txBody>
      </p:sp>
      <p:sp>
        <p:nvSpPr>
          <p:cNvPr id="2" name="Accolade fermante 1"/>
          <p:cNvSpPr/>
          <p:nvPr/>
        </p:nvSpPr>
        <p:spPr>
          <a:xfrm>
            <a:off x="6875463" y="4137025"/>
            <a:ext cx="433387" cy="936625"/>
          </a:xfrm>
          <a:prstGeom prst="rightBrac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graphicFrame>
        <p:nvGraphicFramePr>
          <p:cNvPr id="9" name="Tableau 8"/>
          <p:cNvGraphicFramePr>
            <a:graphicFrameLocks noGrp="1"/>
          </p:cNvGraphicFramePr>
          <p:nvPr/>
        </p:nvGraphicFramePr>
        <p:xfrm>
          <a:off x="468313" y="1563688"/>
          <a:ext cx="7920037" cy="3348037"/>
        </p:xfrm>
        <a:graphic>
          <a:graphicData uri="http://schemas.openxmlformats.org/drawingml/2006/table">
            <a:tbl>
              <a:tblPr firstRow="1" firstCol="1" bandRow="1">
                <a:tableStyleId>{5C22544A-7EE6-4342-B048-85BDC9FD1C3A}</a:tableStyleId>
              </a:tblPr>
              <a:tblGrid>
                <a:gridCol w="360002"/>
                <a:gridCol w="2125428"/>
                <a:gridCol w="1762590"/>
                <a:gridCol w="1584007"/>
                <a:gridCol w="2088010"/>
              </a:tblGrid>
              <a:tr h="196816">
                <a:tc>
                  <a:txBody>
                    <a:bodyPr/>
                    <a:lstStyle/>
                    <a:p>
                      <a:pPr>
                        <a:spcAft>
                          <a:spcPts val="0"/>
                        </a:spcAft>
                      </a:pPr>
                      <a:endParaRPr lang="fr-FR" sz="1200" dirty="0">
                        <a:effectLst/>
                        <a:latin typeface="Times New Roman"/>
                        <a:ea typeface="Times New Roman"/>
                      </a:endParaRPr>
                    </a:p>
                  </a:txBody>
                  <a:tcPr marL="0" marR="0" marT="0" marB="0" anchor="ctr"/>
                </a:tc>
                <a:tc>
                  <a:txBody>
                    <a:bodyPr/>
                    <a:lstStyle/>
                    <a:p>
                      <a:pPr algn="ctr">
                        <a:spcAft>
                          <a:spcPts val="0"/>
                        </a:spcAft>
                      </a:pPr>
                      <a:r>
                        <a:rPr lang="fr-FR" sz="1200" dirty="0">
                          <a:effectLst/>
                        </a:rPr>
                        <a:t> </a:t>
                      </a:r>
                      <a:r>
                        <a:rPr lang="fr-FR" sz="1200" dirty="0" smtClean="0">
                          <a:effectLst/>
                        </a:rPr>
                        <a:t>1</a:t>
                      </a:r>
                      <a:endParaRPr lang="fr-FR" sz="1200" dirty="0">
                        <a:effectLst/>
                        <a:latin typeface="Times New Roman"/>
                        <a:ea typeface="Times New Roman"/>
                      </a:endParaRPr>
                    </a:p>
                  </a:txBody>
                  <a:tcPr marL="0" marR="0" marT="0" marB="0" anchor="ctr"/>
                </a:tc>
                <a:tc>
                  <a:txBody>
                    <a:bodyPr/>
                    <a:lstStyle/>
                    <a:p>
                      <a:pPr algn="ctr">
                        <a:spcAft>
                          <a:spcPts val="0"/>
                        </a:spcAft>
                      </a:pPr>
                      <a:r>
                        <a:rPr lang="fr-FR" sz="1000" dirty="0" smtClean="0">
                          <a:effectLst/>
                          <a:latin typeface="+mn-lt"/>
                          <a:ea typeface="+mn-ea"/>
                        </a:rPr>
                        <a:t>2</a:t>
                      </a:r>
                      <a:endParaRPr lang="fr-FR" sz="1200" dirty="0">
                        <a:effectLst/>
                        <a:latin typeface="Times New Roman"/>
                        <a:ea typeface="Times New Roman"/>
                      </a:endParaRPr>
                    </a:p>
                  </a:txBody>
                  <a:tcPr marL="68573" marR="68573" marT="0" marB="0"/>
                </a:tc>
                <a:tc>
                  <a:txBody>
                    <a:bodyPr/>
                    <a:lstStyle/>
                    <a:p>
                      <a:pPr algn="ctr">
                        <a:spcAft>
                          <a:spcPts val="0"/>
                        </a:spcAft>
                      </a:pPr>
                      <a:r>
                        <a:rPr lang="fr-FR" sz="1200" dirty="0" smtClean="0">
                          <a:effectLst/>
                          <a:latin typeface="Times New Roman"/>
                          <a:ea typeface="Times New Roman"/>
                        </a:rPr>
                        <a:t>3</a:t>
                      </a:r>
                      <a:endParaRPr lang="fr-FR" sz="1200" dirty="0">
                        <a:effectLst/>
                        <a:latin typeface="Times New Roman"/>
                        <a:ea typeface="Times New Roman"/>
                      </a:endParaRPr>
                    </a:p>
                  </a:txBody>
                  <a:tcPr marL="68573" marR="68573" marT="0" marB="0"/>
                </a:tc>
                <a:tc>
                  <a:txBody>
                    <a:bodyPr/>
                    <a:lstStyle/>
                    <a:p>
                      <a:pPr algn="ctr">
                        <a:spcAft>
                          <a:spcPts val="0"/>
                        </a:spcAft>
                      </a:pPr>
                      <a:r>
                        <a:rPr lang="fr-FR" sz="1000" dirty="0" smtClean="0">
                          <a:effectLst/>
                        </a:rPr>
                        <a:t>4</a:t>
                      </a:r>
                      <a:endParaRPr lang="fr-FR" sz="1200" dirty="0">
                        <a:effectLst/>
                        <a:latin typeface="Times New Roman"/>
                        <a:ea typeface="Times New Roman"/>
                      </a:endParaRPr>
                    </a:p>
                  </a:txBody>
                  <a:tcPr marL="68573" marR="68573" marT="0" marB="0"/>
                </a:tc>
              </a:tr>
              <a:tr h="300233">
                <a:tc>
                  <a:txBody>
                    <a:bodyPr/>
                    <a:lstStyle/>
                    <a:p>
                      <a:pPr algn="ctr">
                        <a:spcAft>
                          <a:spcPts val="0"/>
                        </a:spcAft>
                      </a:pPr>
                      <a:endParaRPr lang="fr-FR" sz="1200" dirty="0">
                        <a:effectLst/>
                        <a:latin typeface="Times New Roman"/>
                        <a:ea typeface="Times New Roman"/>
                      </a:endParaRPr>
                    </a:p>
                  </a:txBody>
                  <a:tcPr marL="0" marR="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dk1"/>
                          </a:solidFill>
                          <a:effectLst/>
                          <a:latin typeface="+mn-lt"/>
                          <a:ea typeface="+mn-ea"/>
                          <a:cs typeface="+mn-cs"/>
                        </a:rPr>
                        <a:t>subit</a:t>
                      </a:r>
                      <a:endParaRPr lang="fr-FR" sz="1200" kern="1200" dirty="0">
                        <a:solidFill>
                          <a:schemeClr val="dk1"/>
                        </a:solidFill>
                        <a:effectLst/>
                        <a:latin typeface="+mn-lt"/>
                        <a:ea typeface="+mn-ea"/>
                        <a:cs typeface="+mn-cs"/>
                      </a:endParaRPr>
                    </a:p>
                  </a:txBody>
                  <a:tcPr marL="0" marR="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smtClean="0">
                          <a:effectLst/>
                        </a:rPr>
                        <a:t>Exécute</a:t>
                      </a:r>
                      <a:endParaRPr lang="fr-FR" sz="1800" dirty="0" smtClean="0">
                        <a:effectLst/>
                        <a:latin typeface="Times New Roman"/>
                        <a:ea typeface="Times New Roman"/>
                      </a:endParaRPr>
                    </a:p>
                  </a:txBody>
                  <a:tcPr marL="68573" marR="68573"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smtClean="0">
                          <a:effectLst/>
                        </a:rPr>
                        <a:t>Maîtrise</a:t>
                      </a:r>
                      <a:endParaRPr lang="fr-FR" sz="1800" dirty="0" smtClean="0">
                        <a:effectLst/>
                        <a:latin typeface="Times New Roman"/>
                        <a:ea typeface="Times New Roman"/>
                      </a:endParaRPr>
                    </a:p>
                  </a:txBody>
                  <a:tcPr marL="68573" marR="68573" marT="0" marB="0"/>
                </a:tc>
                <a:tc>
                  <a:txBody>
                    <a:bodyPr/>
                    <a:lstStyle/>
                    <a:p>
                      <a:pPr algn="ctr">
                        <a:spcAft>
                          <a:spcPts val="0"/>
                        </a:spcAft>
                      </a:pPr>
                      <a:r>
                        <a:rPr lang="fr-FR" sz="1200" dirty="0" smtClean="0">
                          <a:effectLst/>
                          <a:latin typeface="Times New Roman"/>
                          <a:ea typeface="Times New Roman"/>
                        </a:rPr>
                        <a:t>Est expert </a:t>
                      </a:r>
                      <a:endParaRPr lang="fr-FR" sz="1200" dirty="0">
                        <a:effectLst/>
                        <a:latin typeface="Times New Roman"/>
                        <a:ea typeface="Times New Roman"/>
                      </a:endParaRPr>
                    </a:p>
                  </a:txBody>
                  <a:tcPr marL="68573" marR="68573" marT="0" marB="0"/>
                </a:tc>
              </a:tr>
              <a:tr h="328027">
                <a:tc>
                  <a:txBody>
                    <a:bodyPr/>
                    <a:lstStyle/>
                    <a:p>
                      <a:pPr algn="ctr">
                        <a:spcAft>
                          <a:spcPts val="0"/>
                        </a:spcAft>
                      </a:pPr>
                      <a:r>
                        <a:rPr lang="fr-FR" sz="1200" dirty="0" smtClean="0">
                          <a:effectLst/>
                          <a:latin typeface="Times New Roman"/>
                          <a:ea typeface="Times New Roman"/>
                        </a:rPr>
                        <a:t>L1</a:t>
                      </a:r>
                      <a:endParaRPr lang="fr-FR" sz="1200" dirty="0">
                        <a:effectLst/>
                        <a:latin typeface="Times New Roman"/>
                        <a:ea typeface="Times New Roman"/>
                      </a:endParaRPr>
                    </a:p>
                  </a:txBody>
                  <a:tcPr marL="68573" marR="68573" marT="0" marB="0"/>
                </a:tc>
                <a:tc>
                  <a:txBody>
                    <a:bodyPr/>
                    <a:lstStyle/>
                    <a:p>
                      <a:pPr algn="ctr">
                        <a:spcAft>
                          <a:spcPts val="0"/>
                        </a:spcAft>
                      </a:pPr>
                      <a:r>
                        <a:rPr lang="fr-FR" sz="1000" dirty="0">
                          <a:effectLst/>
                        </a:rPr>
                        <a:t>N’utilise aucune donnée</a:t>
                      </a:r>
                      <a:endParaRPr lang="fr-FR" sz="1200" dirty="0">
                        <a:effectLst/>
                        <a:latin typeface="Times New Roman"/>
                        <a:ea typeface="Times New Roman"/>
                      </a:endParaRPr>
                    </a:p>
                  </a:txBody>
                  <a:tcPr marL="68573" marR="68573" marT="0" marB="0"/>
                </a:tc>
                <a:tc>
                  <a:txBody>
                    <a:bodyPr/>
                    <a:lstStyle/>
                    <a:p>
                      <a:pPr algn="ctr">
                        <a:spcAft>
                          <a:spcPts val="0"/>
                        </a:spcAft>
                      </a:pPr>
                      <a:r>
                        <a:rPr lang="fr-FR" sz="1000">
                          <a:effectLst/>
                        </a:rPr>
                        <a:t>Utilise des données partielles</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Mobilise des données  variées et actualisées</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Met en relation les données</a:t>
                      </a:r>
                      <a:endParaRPr lang="fr-FR" sz="1200">
                        <a:effectLst/>
                        <a:latin typeface="Times New Roman"/>
                        <a:ea typeface="Times New Roman"/>
                      </a:endParaRPr>
                    </a:p>
                  </a:txBody>
                  <a:tcPr marL="68573" marR="68573" marT="0" marB="0"/>
                </a:tc>
              </a:tr>
              <a:tr h="328027">
                <a:tc>
                  <a:txBody>
                    <a:bodyPr/>
                    <a:lstStyle/>
                    <a:p>
                      <a:pPr algn="ctr">
                        <a:spcAft>
                          <a:spcPts val="0"/>
                        </a:spcAft>
                      </a:pPr>
                      <a:r>
                        <a:rPr lang="fr-FR" sz="1200" dirty="0" smtClean="0">
                          <a:effectLst/>
                          <a:latin typeface="Times New Roman"/>
                          <a:ea typeface="Times New Roman"/>
                        </a:rPr>
                        <a:t>L2</a:t>
                      </a:r>
                      <a:endParaRPr lang="fr-FR" sz="1200" dirty="0">
                        <a:effectLst/>
                        <a:latin typeface="Times New Roman"/>
                        <a:ea typeface="Times New Roman"/>
                      </a:endParaRPr>
                    </a:p>
                  </a:txBody>
                  <a:tcPr marL="68573" marR="68573" marT="0" marB="0"/>
                </a:tc>
                <a:tc>
                  <a:txBody>
                    <a:bodyPr/>
                    <a:lstStyle/>
                    <a:p>
                      <a:pPr algn="ctr">
                        <a:spcAft>
                          <a:spcPts val="0"/>
                        </a:spcAft>
                      </a:pPr>
                      <a:r>
                        <a:rPr lang="fr-FR" sz="1000">
                          <a:effectLst/>
                        </a:rPr>
                        <a:t>Ne définit pas les objectifs </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Ne rattache pas les objectifs au contexte</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Contextualise et mesure les objectifs</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Décline les objectifs en indicateurs et outils de suivi</a:t>
                      </a:r>
                      <a:endParaRPr lang="fr-FR" sz="1200">
                        <a:effectLst/>
                        <a:latin typeface="Times New Roman"/>
                        <a:ea typeface="Times New Roman"/>
                      </a:endParaRPr>
                    </a:p>
                  </a:txBody>
                  <a:tcPr marL="68573" marR="68573" marT="0" marB="0"/>
                </a:tc>
              </a:tr>
              <a:tr h="328027">
                <a:tc>
                  <a:txBody>
                    <a:bodyPr/>
                    <a:lstStyle/>
                    <a:p>
                      <a:pPr algn="ctr">
                        <a:spcAft>
                          <a:spcPts val="0"/>
                        </a:spcAft>
                      </a:pPr>
                      <a:r>
                        <a:rPr lang="fr-FR" sz="1200" dirty="0" smtClean="0">
                          <a:effectLst/>
                          <a:latin typeface="Times New Roman"/>
                          <a:ea typeface="Times New Roman"/>
                        </a:rPr>
                        <a:t>L3</a:t>
                      </a:r>
                      <a:endParaRPr lang="fr-FR" sz="1200" dirty="0">
                        <a:effectLst/>
                        <a:latin typeface="Times New Roman"/>
                        <a:ea typeface="Times New Roman"/>
                      </a:endParaRPr>
                    </a:p>
                  </a:txBody>
                  <a:tcPr marL="68573" marR="68573" marT="0" marB="0"/>
                </a:tc>
                <a:tc>
                  <a:txBody>
                    <a:bodyPr/>
                    <a:lstStyle/>
                    <a:p>
                      <a:pPr algn="ctr">
                        <a:spcAft>
                          <a:spcPts val="0"/>
                        </a:spcAft>
                      </a:pPr>
                      <a:r>
                        <a:rPr lang="fr-FR" sz="1000">
                          <a:effectLst/>
                        </a:rPr>
                        <a:t>Ne réalise ni analyse, ni diagnostic</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Présente une analyse, un diagnostic incomplets</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Analyse/diagnostique sans mise en perspective</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Analyse/diagnostique en tenant compte du contexte</a:t>
                      </a:r>
                      <a:endParaRPr lang="fr-FR" sz="1200">
                        <a:effectLst/>
                        <a:latin typeface="Times New Roman"/>
                        <a:ea typeface="Times New Roman"/>
                      </a:endParaRPr>
                    </a:p>
                  </a:txBody>
                  <a:tcPr marL="68573" marR="68573" marT="0" marB="0"/>
                </a:tc>
              </a:tr>
              <a:tr h="390782">
                <a:tc>
                  <a:txBody>
                    <a:bodyPr/>
                    <a:lstStyle/>
                    <a:p>
                      <a:pPr algn="ctr">
                        <a:spcAft>
                          <a:spcPts val="0"/>
                        </a:spcAft>
                      </a:pPr>
                      <a:r>
                        <a:rPr lang="fr-FR" sz="1200" dirty="0" smtClean="0">
                          <a:effectLst/>
                          <a:latin typeface="Times New Roman"/>
                          <a:ea typeface="Times New Roman"/>
                        </a:rPr>
                        <a:t>L4</a:t>
                      </a:r>
                      <a:endParaRPr lang="fr-FR" sz="1200" dirty="0">
                        <a:effectLst/>
                        <a:latin typeface="Times New Roman"/>
                        <a:ea typeface="Times New Roman"/>
                      </a:endParaRPr>
                    </a:p>
                  </a:txBody>
                  <a:tcPr marL="68573" marR="68573" marT="0" marB="0"/>
                </a:tc>
                <a:tc>
                  <a:txBody>
                    <a:bodyPr/>
                    <a:lstStyle/>
                    <a:p>
                      <a:pPr algn="ctr">
                        <a:spcAft>
                          <a:spcPts val="0"/>
                        </a:spcAft>
                      </a:pPr>
                      <a:r>
                        <a:rPr lang="fr-FR" sz="1000">
                          <a:effectLst/>
                        </a:rPr>
                        <a:t>Préconise/agit sans pertinence, ni réalisme</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Ne contextualise pas la préconisation/action</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Préconise/agit de façon réaliste et pertinente</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Inscrit la préconisation/action dans la stratégie du réseau ou de l’UC</a:t>
                      </a:r>
                      <a:endParaRPr lang="fr-FR" sz="1200">
                        <a:effectLst/>
                        <a:latin typeface="Times New Roman"/>
                        <a:ea typeface="Times New Roman"/>
                      </a:endParaRPr>
                    </a:p>
                  </a:txBody>
                  <a:tcPr marL="68573" marR="68573" marT="0" marB="0"/>
                </a:tc>
              </a:tr>
              <a:tr h="328027">
                <a:tc>
                  <a:txBody>
                    <a:bodyPr/>
                    <a:lstStyle/>
                    <a:p>
                      <a:pPr algn="ctr">
                        <a:spcAft>
                          <a:spcPts val="0"/>
                        </a:spcAft>
                      </a:pPr>
                      <a:r>
                        <a:rPr lang="fr-FR" sz="1200" dirty="0" smtClean="0">
                          <a:effectLst/>
                          <a:latin typeface="Times New Roman"/>
                          <a:ea typeface="Times New Roman"/>
                        </a:rPr>
                        <a:t>L5</a:t>
                      </a:r>
                      <a:endParaRPr lang="fr-FR" sz="1200" dirty="0">
                        <a:effectLst/>
                        <a:latin typeface="Times New Roman"/>
                        <a:ea typeface="Times New Roman"/>
                      </a:endParaRPr>
                    </a:p>
                  </a:txBody>
                  <a:tcPr marL="68573" marR="68573" marT="0" marB="0"/>
                </a:tc>
                <a:tc>
                  <a:txBody>
                    <a:bodyPr/>
                    <a:lstStyle/>
                    <a:p>
                      <a:pPr algn="ctr">
                        <a:spcAft>
                          <a:spcPts val="0"/>
                        </a:spcAft>
                      </a:pPr>
                      <a:r>
                        <a:rPr lang="fr-FR" sz="1000">
                          <a:effectLst/>
                        </a:rPr>
                        <a:t>N’utilise aucune démarche/méthode</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Met en œuvre une démarche/méthode </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Maîtrise la démarche/méthode </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Est capable de transférer la démarche/méthode </a:t>
                      </a:r>
                      <a:endParaRPr lang="fr-FR" sz="1000">
                        <a:effectLst/>
                        <a:latin typeface="Times New Roman"/>
                        <a:ea typeface="Times New Roman"/>
                      </a:endParaRPr>
                    </a:p>
                  </a:txBody>
                  <a:tcPr marL="68573" marR="68573" marT="0" marB="0"/>
                </a:tc>
              </a:tr>
              <a:tr h="328027">
                <a:tc>
                  <a:txBody>
                    <a:bodyPr/>
                    <a:lstStyle/>
                    <a:p>
                      <a:pPr algn="ctr">
                        <a:spcAft>
                          <a:spcPts val="0"/>
                        </a:spcAft>
                      </a:pPr>
                      <a:r>
                        <a:rPr lang="fr-FR" sz="1200" dirty="0" smtClean="0">
                          <a:effectLst/>
                          <a:latin typeface="Times New Roman"/>
                          <a:ea typeface="Times New Roman"/>
                        </a:rPr>
                        <a:t>L6</a:t>
                      </a:r>
                      <a:endParaRPr lang="fr-FR" sz="1200" dirty="0">
                        <a:effectLst/>
                        <a:latin typeface="Times New Roman"/>
                        <a:ea typeface="Times New Roman"/>
                      </a:endParaRPr>
                    </a:p>
                  </a:txBody>
                  <a:tcPr marL="68573" marR="68573" marT="0" marB="0"/>
                </a:tc>
                <a:tc>
                  <a:txBody>
                    <a:bodyPr/>
                    <a:lstStyle/>
                    <a:p>
                      <a:pPr algn="ctr">
                        <a:spcAft>
                          <a:spcPts val="0"/>
                        </a:spcAft>
                      </a:pPr>
                      <a:r>
                        <a:rPr lang="fr-FR" sz="1000">
                          <a:effectLst/>
                        </a:rPr>
                        <a:t>Ne mobilise aucun moyen/outil</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Utilise les moyens/outils existants</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Choisit les moyens/outils adaptés</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Élabore les moyens/outils </a:t>
                      </a:r>
                      <a:endParaRPr lang="fr-FR" sz="1200">
                        <a:effectLst/>
                        <a:latin typeface="Times New Roman"/>
                        <a:ea typeface="Times New Roman"/>
                      </a:endParaRPr>
                    </a:p>
                  </a:txBody>
                  <a:tcPr marL="68573" marR="68573" marT="0" marB="0"/>
                </a:tc>
              </a:tr>
              <a:tr h="328027">
                <a:tc>
                  <a:txBody>
                    <a:bodyPr/>
                    <a:lstStyle/>
                    <a:p>
                      <a:pPr algn="ctr">
                        <a:spcAft>
                          <a:spcPts val="0"/>
                        </a:spcAft>
                      </a:pPr>
                      <a:r>
                        <a:rPr lang="fr-FR" sz="1200" dirty="0" smtClean="0">
                          <a:effectLst/>
                          <a:latin typeface="Times New Roman"/>
                          <a:ea typeface="Times New Roman"/>
                        </a:rPr>
                        <a:t>L7</a:t>
                      </a:r>
                      <a:endParaRPr lang="fr-FR" sz="1200" dirty="0">
                        <a:effectLst/>
                        <a:latin typeface="Times New Roman"/>
                        <a:ea typeface="Times New Roman"/>
                      </a:endParaRPr>
                    </a:p>
                  </a:txBody>
                  <a:tcPr marL="68573" marR="68573" marT="0" marB="0"/>
                </a:tc>
                <a:tc>
                  <a:txBody>
                    <a:bodyPr/>
                    <a:lstStyle/>
                    <a:p>
                      <a:pPr algn="ctr">
                        <a:spcAft>
                          <a:spcPts val="0"/>
                        </a:spcAft>
                      </a:pPr>
                      <a:r>
                        <a:rPr lang="fr-FR" sz="1000">
                          <a:effectLst/>
                        </a:rPr>
                        <a:t>Ne repère aucune implication</a:t>
                      </a:r>
                      <a:endParaRPr lang="fr-FR" sz="1200">
                        <a:effectLst/>
                        <a:latin typeface="Times New Roman"/>
                        <a:ea typeface="Times New Roman"/>
                      </a:endParaRPr>
                    </a:p>
                  </a:txBody>
                  <a:tcPr marL="68573" marR="68573" marT="0" marB="0"/>
                </a:tc>
                <a:tc>
                  <a:txBody>
                    <a:bodyPr/>
                    <a:lstStyle/>
                    <a:p>
                      <a:pPr algn="ctr">
                        <a:spcAft>
                          <a:spcPts val="0"/>
                        </a:spcAft>
                      </a:pPr>
                      <a:r>
                        <a:rPr lang="fr-FR" sz="1000" dirty="0">
                          <a:effectLst/>
                        </a:rPr>
                        <a:t>Repère quelques  implications </a:t>
                      </a:r>
                      <a:endParaRPr lang="fr-FR" sz="1200" dirty="0">
                        <a:effectLst/>
                        <a:latin typeface="Times New Roman"/>
                        <a:ea typeface="Times New Roman"/>
                      </a:endParaRPr>
                    </a:p>
                  </a:txBody>
                  <a:tcPr marL="68573" marR="68573" marT="0" marB="0"/>
                </a:tc>
                <a:tc>
                  <a:txBody>
                    <a:bodyPr/>
                    <a:lstStyle/>
                    <a:p>
                      <a:pPr algn="ctr">
                        <a:spcAft>
                          <a:spcPts val="0"/>
                        </a:spcAft>
                      </a:pPr>
                      <a:r>
                        <a:rPr lang="fr-FR" sz="1000">
                          <a:effectLst/>
                        </a:rPr>
                        <a:t>Repère les implications clé </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Évalue les implications</a:t>
                      </a:r>
                      <a:endParaRPr lang="fr-FR" sz="1000">
                        <a:effectLst/>
                        <a:latin typeface="Times New Roman"/>
                        <a:ea typeface="Times New Roman"/>
                      </a:endParaRPr>
                    </a:p>
                  </a:txBody>
                  <a:tcPr marL="68573" marR="68573" marT="0" marB="0"/>
                </a:tc>
              </a:tr>
              <a:tr h="492042">
                <a:tc>
                  <a:txBody>
                    <a:bodyPr/>
                    <a:lstStyle/>
                    <a:p>
                      <a:pPr algn="ctr">
                        <a:spcAft>
                          <a:spcPts val="0"/>
                        </a:spcAft>
                      </a:pPr>
                      <a:r>
                        <a:rPr lang="fr-FR" sz="1200" dirty="0" smtClean="0">
                          <a:effectLst/>
                          <a:latin typeface="Times New Roman"/>
                          <a:ea typeface="Times New Roman"/>
                        </a:rPr>
                        <a:t>L8</a:t>
                      </a:r>
                      <a:endParaRPr lang="fr-FR" sz="1200" dirty="0">
                        <a:effectLst/>
                        <a:latin typeface="Times New Roman"/>
                        <a:ea typeface="Times New Roman"/>
                      </a:endParaRPr>
                    </a:p>
                  </a:txBody>
                  <a:tcPr marL="68573" marR="68573" marT="0" marB="0"/>
                </a:tc>
                <a:tc>
                  <a:txBody>
                    <a:bodyPr/>
                    <a:lstStyle/>
                    <a:p>
                      <a:pPr algn="ctr">
                        <a:spcAft>
                          <a:spcPts val="0"/>
                        </a:spcAft>
                      </a:pPr>
                      <a:r>
                        <a:rPr lang="fr-FR" sz="1000" dirty="0">
                          <a:effectLst/>
                        </a:rPr>
                        <a:t>N’argumente pas</a:t>
                      </a:r>
                      <a:endParaRPr lang="fr-FR" sz="1200" dirty="0">
                        <a:effectLst/>
                        <a:latin typeface="Times New Roman"/>
                        <a:ea typeface="Times New Roman"/>
                      </a:endParaRPr>
                    </a:p>
                  </a:txBody>
                  <a:tcPr marL="68573" marR="68573" marT="0" marB="0"/>
                </a:tc>
                <a:tc>
                  <a:txBody>
                    <a:bodyPr/>
                    <a:lstStyle/>
                    <a:p>
                      <a:pPr algn="ctr">
                        <a:spcAft>
                          <a:spcPts val="0"/>
                        </a:spcAft>
                      </a:pPr>
                      <a:r>
                        <a:rPr lang="fr-FR" sz="1000">
                          <a:effectLst/>
                        </a:rPr>
                        <a:t>Argumente de façon peu pertinente et peu convaincante</a:t>
                      </a:r>
                      <a:endParaRPr lang="fr-FR" sz="1200">
                        <a:effectLst/>
                        <a:latin typeface="Times New Roman"/>
                        <a:ea typeface="Times New Roman"/>
                      </a:endParaRPr>
                    </a:p>
                  </a:txBody>
                  <a:tcPr marL="68573" marR="68573" marT="0" marB="0"/>
                </a:tc>
                <a:tc>
                  <a:txBody>
                    <a:bodyPr/>
                    <a:lstStyle/>
                    <a:p>
                      <a:pPr algn="ctr">
                        <a:spcAft>
                          <a:spcPts val="0"/>
                        </a:spcAft>
                      </a:pPr>
                      <a:r>
                        <a:rPr lang="fr-FR" sz="1000">
                          <a:effectLst/>
                        </a:rPr>
                        <a:t>Utilise des arguments pertinents </a:t>
                      </a:r>
                      <a:endParaRPr lang="fr-FR" sz="1200">
                        <a:effectLst/>
                        <a:latin typeface="Times New Roman"/>
                        <a:ea typeface="Times New Roman"/>
                      </a:endParaRPr>
                    </a:p>
                  </a:txBody>
                  <a:tcPr marL="68573" marR="68573" marT="0" marB="0"/>
                </a:tc>
                <a:tc>
                  <a:txBody>
                    <a:bodyPr/>
                    <a:lstStyle/>
                    <a:p>
                      <a:pPr algn="ctr">
                        <a:spcAft>
                          <a:spcPts val="0"/>
                        </a:spcAft>
                      </a:pPr>
                      <a:r>
                        <a:rPr lang="fr-FR" sz="1000" dirty="0">
                          <a:effectLst/>
                        </a:rPr>
                        <a:t>Argumente de façon  convaincante</a:t>
                      </a:r>
                      <a:endParaRPr lang="fr-FR" sz="1200" dirty="0">
                        <a:effectLst/>
                        <a:latin typeface="Times New Roman"/>
                        <a:ea typeface="Times New Roman"/>
                      </a:endParaRPr>
                    </a:p>
                  </a:txBody>
                  <a:tcPr marL="68573" marR="68573" marT="0" marB="0"/>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a:xfrm>
            <a:off x="457200" y="274638"/>
            <a:ext cx="8229600" cy="561975"/>
          </a:xfrm>
        </p:spPr>
        <p:txBody>
          <a:bodyPr rtlCol="0">
            <a:normAutofit fontScale="90000"/>
          </a:bodyPr>
          <a:lstStyle/>
          <a:p>
            <a:pPr eaLnBrk="1" fontAlgn="auto" hangingPunct="1">
              <a:spcAft>
                <a:spcPts val="0"/>
              </a:spcAft>
              <a:defRPr/>
            </a:pPr>
            <a:r>
              <a:rPr lang="fr-FR" sz="3600" dirty="0"/>
              <a:t/>
            </a:r>
            <a:br>
              <a:rPr lang="fr-FR" sz="3600" dirty="0"/>
            </a:br>
            <a:r>
              <a:rPr lang="fr-FR" sz="3600" dirty="0" smtClean="0"/>
              <a:t/>
            </a:r>
            <a:br>
              <a:rPr lang="fr-FR" sz="3600" dirty="0" smtClean="0"/>
            </a:br>
            <a:r>
              <a:rPr lang="fr-FR" sz="3600" dirty="0" smtClean="0"/>
              <a:t> </a:t>
            </a:r>
            <a:r>
              <a:rPr lang="fr-FR" sz="3100" dirty="0" smtClean="0">
                <a:solidFill>
                  <a:srgbClr val="0070C0"/>
                </a:solidFill>
              </a:rPr>
              <a:t>Epreuves E6- PDUC </a:t>
            </a:r>
            <a:r>
              <a:rPr lang="fr-FR" sz="3100" dirty="0">
                <a:solidFill>
                  <a:srgbClr val="0070C0"/>
                </a:solidFill>
              </a:rPr>
              <a:t/>
            </a:r>
            <a:br>
              <a:rPr lang="fr-FR" sz="3100" dirty="0">
                <a:solidFill>
                  <a:srgbClr val="0070C0"/>
                </a:solidFill>
              </a:rPr>
            </a:br>
            <a:r>
              <a:rPr lang="fr-FR" sz="3100" dirty="0" smtClean="0">
                <a:solidFill>
                  <a:srgbClr val="0070C0"/>
                </a:solidFill>
              </a:rPr>
              <a:t> </a:t>
            </a:r>
            <a:r>
              <a:rPr lang="fr-FR" dirty="0">
                <a:solidFill>
                  <a:srgbClr val="0070C0"/>
                </a:solidFill>
              </a:rPr>
              <a:t/>
            </a:r>
            <a:br>
              <a:rPr lang="fr-FR" dirty="0">
                <a:solidFill>
                  <a:srgbClr val="0070C0"/>
                </a:solidFill>
              </a:rPr>
            </a:br>
            <a:endParaRPr lang="fr-FR" dirty="0">
              <a:solidFill>
                <a:srgbClr val="0070C0"/>
              </a:solidFill>
            </a:endParaRPr>
          </a:p>
        </p:txBody>
      </p:sp>
      <p:sp>
        <p:nvSpPr>
          <p:cNvPr id="17" name="Espace réservé du contenu 16"/>
          <p:cNvSpPr>
            <a:spLocks noGrp="1"/>
          </p:cNvSpPr>
          <p:nvPr>
            <p:ph idx="1"/>
          </p:nvPr>
        </p:nvSpPr>
        <p:spPr>
          <a:xfrm>
            <a:off x="468313" y="908050"/>
            <a:ext cx="8229600" cy="604838"/>
          </a:xfrm>
        </p:spPr>
        <p:txBody>
          <a:bodyPr rtlCol="0">
            <a:normAutofit fontScale="85000" lnSpcReduction="20000"/>
          </a:bodyPr>
          <a:lstStyle/>
          <a:p>
            <a:pPr marL="0" indent="0" eaLnBrk="1" fontAlgn="auto" hangingPunct="1">
              <a:spcAft>
                <a:spcPts val="0"/>
              </a:spcAft>
              <a:buFont typeface="Arial" pitchFamily="34" charset="0"/>
              <a:buNone/>
              <a:defRPr/>
            </a:pPr>
            <a:r>
              <a:rPr lang="fr-FR" sz="2400" dirty="0" smtClean="0">
                <a:solidFill>
                  <a:srgbClr val="0070C0"/>
                </a:solidFill>
              </a:rPr>
              <a:t>Annexe 11 – grille d’évaluation PDUC- liens compétences/critères de mesure de la compétence </a:t>
            </a:r>
            <a:endParaRPr lang="fr-FR" sz="2400" dirty="0"/>
          </a:p>
          <a:p>
            <a:pPr marL="457200" lvl="1" indent="0" eaLnBrk="1" fontAlgn="auto" hangingPunct="1">
              <a:spcAft>
                <a:spcPts val="0"/>
              </a:spcAft>
              <a:buFont typeface="Arial" pitchFamily="34" charset="0"/>
              <a:buNone/>
              <a:defRPr/>
            </a:pPr>
            <a:endParaRPr lang="fr-FR" sz="2400" dirty="0" smtClean="0"/>
          </a:p>
          <a:p>
            <a:pPr marL="457200" lvl="1" indent="0" eaLnBrk="1" fontAlgn="auto" hangingPunct="1">
              <a:spcAft>
                <a:spcPts val="0"/>
              </a:spcAft>
              <a:buFont typeface="Arial" pitchFamily="34" charset="0"/>
              <a:buNone/>
              <a:defRPr/>
            </a:pPr>
            <a:endParaRPr lang="fr-FR" sz="2400" dirty="0" smtClean="0"/>
          </a:p>
        </p:txBody>
      </p:sp>
      <p:sp>
        <p:nvSpPr>
          <p:cNvPr id="2" name="Accolade fermante 1"/>
          <p:cNvSpPr/>
          <p:nvPr/>
        </p:nvSpPr>
        <p:spPr>
          <a:xfrm>
            <a:off x="6875463" y="4137025"/>
            <a:ext cx="433387" cy="936625"/>
          </a:xfrm>
          <a:prstGeom prst="rightBrac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graphicFrame>
        <p:nvGraphicFramePr>
          <p:cNvPr id="4" name="Diagramme 3"/>
          <p:cNvGraphicFramePr/>
          <p:nvPr/>
        </p:nvGraphicFramePr>
        <p:xfrm>
          <a:off x="1187624" y="1340768"/>
          <a:ext cx="7560840"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8" name="Groupe 7"/>
          <p:cNvGrpSpPr>
            <a:grpSpLocks/>
          </p:cNvGrpSpPr>
          <p:nvPr/>
        </p:nvGrpSpPr>
        <p:grpSpPr bwMode="auto">
          <a:xfrm>
            <a:off x="3995738" y="2990850"/>
            <a:ext cx="1944687" cy="1889125"/>
            <a:chOff x="2464190" y="1478002"/>
            <a:chExt cx="1768363" cy="1580498"/>
          </a:xfrm>
        </p:grpSpPr>
        <p:sp>
          <p:nvSpPr>
            <p:cNvPr id="10" name="Ellipse 9"/>
            <p:cNvSpPr/>
            <p:nvPr/>
          </p:nvSpPr>
          <p:spPr>
            <a:xfrm>
              <a:off x="2464190" y="1478002"/>
              <a:ext cx="1768363" cy="1580498"/>
            </a:xfrm>
            <a:prstGeom prst="ellipse">
              <a:avLst/>
            </a:prstGeom>
          </p:spPr>
          <p:style>
            <a:lnRef idx="1">
              <a:schemeClr val="accent4"/>
            </a:lnRef>
            <a:fillRef idx="2">
              <a:schemeClr val="accent4"/>
            </a:fillRef>
            <a:effectRef idx="1">
              <a:schemeClr val="accent4"/>
            </a:effectRef>
            <a:fontRef idx="minor">
              <a:schemeClr val="dk1"/>
            </a:fontRef>
          </p:style>
        </p:sp>
        <p:sp>
          <p:nvSpPr>
            <p:cNvPr id="11" name="Ellipse 4"/>
            <p:cNvSpPr/>
            <p:nvPr/>
          </p:nvSpPr>
          <p:spPr>
            <a:xfrm>
              <a:off x="2722587" y="1709100"/>
              <a:ext cx="1251569" cy="1118302"/>
            </a:xfrm>
            <a:prstGeom prst="rect">
              <a:avLst/>
            </a:prstGeom>
          </p:spPr>
          <p:style>
            <a:lnRef idx="1">
              <a:schemeClr val="accent4"/>
            </a:lnRef>
            <a:fillRef idx="2">
              <a:schemeClr val="accent4"/>
            </a:fillRef>
            <a:effectRef idx="1">
              <a:schemeClr val="accent4"/>
            </a:effectRef>
            <a:fontRef idx="minor">
              <a:schemeClr val="dk1"/>
            </a:fontRef>
          </p:style>
          <p:txBody>
            <a:bodyPr lIns="10795" tIns="10795" rIns="10795" bIns="10795" spcCol="1270" anchor="ctr"/>
            <a:lstStyle/>
            <a:p>
              <a:pPr algn="ctr" defTabSz="755650" fontAlgn="auto">
                <a:lnSpc>
                  <a:spcPct val="90000"/>
                </a:lnSpc>
                <a:spcAft>
                  <a:spcPct val="35000"/>
                </a:spcAft>
                <a:defRPr/>
              </a:pPr>
              <a:r>
                <a:rPr lang="fr-FR" sz="1700" dirty="0"/>
                <a:t>Concevoir le projet </a:t>
              </a:r>
            </a:p>
          </p:txBody>
        </p:sp>
      </p:grpSp>
      <p:grpSp>
        <p:nvGrpSpPr>
          <p:cNvPr id="12" name="Groupe 11"/>
          <p:cNvGrpSpPr>
            <a:grpSpLocks/>
          </p:cNvGrpSpPr>
          <p:nvPr/>
        </p:nvGrpSpPr>
        <p:grpSpPr bwMode="auto">
          <a:xfrm>
            <a:off x="3959225" y="2981325"/>
            <a:ext cx="2017713" cy="1887538"/>
            <a:chOff x="2464190" y="1478002"/>
            <a:chExt cx="1768363" cy="1703123"/>
          </a:xfrm>
        </p:grpSpPr>
        <p:sp>
          <p:nvSpPr>
            <p:cNvPr id="13" name="Ellipse 12"/>
            <p:cNvSpPr/>
            <p:nvPr/>
          </p:nvSpPr>
          <p:spPr>
            <a:xfrm>
              <a:off x="2464190" y="1478002"/>
              <a:ext cx="1768363" cy="1703123"/>
            </a:xfrm>
            <a:prstGeom prst="ellipse">
              <a:avLst/>
            </a:prstGeom>
          </p:spPr>
          <p:style>
            <a:lnRef idx="1">
              <a:schemeClr val="accent3"/>
            </a:lnRef>
            <a:fillRef idx="2">
              <a:schemeClr val="accent3"/>
            </a:fillRef>
            <a:effectRef idx="1">
              <a:schemeClr val="accent3"/>
            </a:effectRef>
            <a:fontRef idx="minor">
              <a:schemeClr val="dk1"/>
            </a:fontRef>
          </p:style>
        </p:sp>
        <p:sp>
          <p:nvSpPr>
            <p:cNvPr id="14" name="Ellipse 4"/>
            <p:cNvSpPr/>
            <p:nvPr/>
          </p:nvSpPr>
          <p:spPr>
            <a:xfrm>
              <a:off x="2722975" y="1710051"/>
              <a:ext cx="1250793" cy="1117271"/>
            </a:xfrm>
            <a:prstGeom prst="rect">
              <a:avLst/>
            </a:prstGeom>
          </p:spPr>
          <p:style>
            <a:lnRef idx="1">
              <a:schemeClr val="accent3"/>
            </a:lnRef>
            <a:fillRef idx="2">
              <a:schemeClr val="accent3"/>
            </a:fillRef>
            <a:effectRef idx="1">
              <a:schemeClr val="accent3"/>
            </a:effectRef>
            <a:fontRef idx="minor">
              <a:schemeClr val="dk1"/>
            </a:fontRef>
          </p:style>
          <p:txBody>
            <a:bodyPr lIns="10795" tIns="10795" rIns="10795" bIns="10795" spcCol="1270" anchor="ctr"/>
            <a:lstStyle/>
            <a:p>
              <a:pPr algn="ctr" defTabSz="755650" fontAlgn="auto">
                <a:lnSpc>
                  <a:spcPct val="90000"/>
                </a:lnSpc>
                <a:spcAft>
                  <a:spcPct val="35000"/>
                </a:spcAft>
                <a:defRPr/>
              </a:pPr>
              <a:r>
                <a:rPr lang="fr-FR" sz="1700" dirty="0"/>
                <a:t>Conduire le projet</a:t>
              </a:r>
            </a:p>
          </p:txBody>
        </p:sp>
      </p:grpSp>
      <p:grpSp>
        <p:nvGrpSpPr>
          <p:cNvPr id="15" name="Groupe 14"/>
          <p:cNvGrpSpPr>
            <a:grpSpLocks/>
          </p:cNvGrpSpPr>
          <p:nvPr/>
        </p:nvGrpSpPr>
        <p:grpSpPr bwMode="auto">
          <a:xfrm>
            <a:off x="3959225" y="2981325"/>
            <a:ext cx="1998663" cy="1898650"/>
            <a:chOff x="2464190" y="1478002"/>
            <a:chExt cx="1768363" cy="1580498"/>
          </a:xfrm>
        </p:grpSpPr>
        <p:sp>
          <p:nvSpPr>
            <p:cNvPr id="16" name="Ellipse 15"/>
            <p:cNvSpPr/>
            <p:nvPr/>
          </p:nvSpPr>
          <p:spPr>
            <a:xfrm>
              <a:off x="2464190" y="1478002"/>
              <a:ext cx="1768363" cy="1580498"/>
            </a:xfrm>
            <a:prstGeom prst="ellipse">
              <a:avLst/>
            </a:prstGeom>
          </p:spPr>
          <p:style>
            <a:lnRef idx="1">
              <a:schemeClr val="accent1"/>
            </a:lnRef>
            <a:fillRef idx="2">
              <a:schemeClr val="accent1"/>
            </a:fillRef>
            <a:effectRef idx="1">
              <a:schemeClr val="accent1"/>
            </a:effectRef>
            <a:fontRef idx="minor">
              <a:schemeClr val="dk1"/>
            </a:fontRef>
          </p:style>
        </p:sp>
        <p:sp>
          <p:nvSpPr>
            <p:cNvPr id="18" name="Ellipse 4"/>
            <p:cNvSpPr/>
            <p:nvPr/>
          </p:nvSpPr>
          <p:spPr>
            <a:xfrm>
              <a:off x="2722632" y="1709263"/>
              <a:ext cx="1251479" cy="1117978"/>
            </a:xfrm>
            <a:prstGeom prst="rect">
              <a:avLst/>
            </a:prstGeom>
          </p:spPr>
          <p:style>
            <a:lnRef idx="1">
              <a:schemeClr val="accent1"/>
            </a:lnRef>
            <a:fillRef idx="2">
              <a:schemeClr val="accent1"/>
            </a:fillRef>
            <a:effectRef idx="1">
              <a:schemeClr val="accent1"/>
            </a:effectRef>
            <a:fontRef idx="minor">
              <a:schemeClr val="dk1"/>
            </a:fontRef>
          </p:style>
          <p:txBody>
            <a:bodyPr lIns="10795" tIns="10795" rIns="10795" bIns="10795" spcCol="1270" anchor="ctr"/>
            <a:lstStyle/>
            <a:p>
              <a:pPr algn="ctr" defTabSz="755650" fontAlgn="auto">
                <a:lnSpc>
                  <a:spcPct val="90000"/>
                </a:lnSpc>
                <a:spcAft>
                  <a:spcPct val="35000"/>
                </a:spcAft>
                <a:defRPr/>
              </a:pPr>
              <a:r>
                <a:rPr lang="fr-FR" sz="1700" dirty="0"/>
                <a:t>Fidéliser la clientèle</a:t>
              </a:r>
            </a:p>
          </p:txBody>
        </p:sp>
      </p:grpSp>
      <p:pic>
        <p:nvPicPr>
          <p:cNvPr id="30729" name="Picture 2">
            <a:hlinkClick r:id="rId7" action="ppaction://hlinkfile"/>
          </p:cNvPr>
          <p:cNvPicPr>
            <a:picLocks noChangeAspect="1" noChangeArrowheads="1"/>
          </p:cNvPicPr>
          <p:nvPr/>
        </p:nvPicPr>
        <p:blipFill>
          <a:blip r:embed="rId8"/>
          <a:srcRect/>
          <a:stretch>
            <a:fillRect/>
          </a:stretch>
        </p:blipFill>
        <p:spPr bwMode="auto">
          <a:xfrm>
            <a:off x="7667625" y="5089525"/>
            <a:ext cx="715963" cy="10493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circle(in)">
                                      <p:cBhvr>
                                        <p:cTn id="12" dur="2000"/>
                                        <p:tgtEl>
                                          <p:spTgt spid="1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6" presetClass="entr" presetSubtype="16"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circle(in)">
                                      <p:cBhvr>
                                        <p:cTn id="17"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77875"/>
          </a:xfrm>
        </p:spPr>
        <p:txBody>
          <a:bodyPr rtlCol="0">
            <a:normAutofit fontScale="90000"/>
          </a:bodyPr>
          <a:lstStyle/>
          <a:p>
            <a:pPr eaLnBrk="1" fontAlgn="auto" hangingPunct="1">
              <a:spcAft>
                <a:spcPts val="0"/>
              </a:spcAft>
              <a:defRPr/>
            </a:pPr>
            <a:r>
              <a:rPr lang="fr-FR" dirty="0" smtClean="0"/>
              <a:t/>
            </a:r>
            <a:br>
              <a:rPr lang="fr-FR" dirty="0" smtClean="0"/>
            </a:br>
            <a:r>
              <a:rPr lang="fr-FR" dirty="0" smtClean="0">
                <a:solidFill>
                  <a:srgbClr val="0070C0"/>
                </a:solidFill>
              </a:rPr>
              <a:t>Partie 1 :organisation de l’examen</a:t>
            </a:r>
            <a:r>
              <a:rPr lang="fr-FR" dirty="0" smtClean="0"/>
              <a:t/>
            </a:r>
            <a:br>
              <a:rPr lang="fr-FR" dirty="0" smtClean="0"/>
            </a:br>
            <a:r>
              <a:rPr lang="fr-FR" dirty="0" smtClean="0"/>
              <a:t> </a:t>
            </a:r>
            <a:endParaRPr lang="fr-FR" dirty="0"/>
          </a:p>
        </p:txBody>
      </p:sp>
      <p:graphicFrame>
        <p:nvGraphicFramePr>
          <p:cNvPr id="4" name="Espace réservé du contenu 3"/>
          <p:cNvGraphicFramePr>
            <a:graphicFrameLocks noGrp="1"/>
          </p:cNvGraphicFramePr>
          <p:nvPr>
            <p:ph idx="1"/>
          </p:nvPr>
        </p:nvGraphicFramePr>
        <p:xfrm>
          <a:off x="457200" y="1196752"/>
          <a:ext cx="8229600" cy="49294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re 1"/>
          <p:cNvSpPr>
            <a:spLocks noGrp="1"/>
          </p:cNvSpPr>
          <p:nvPr>
            <p:ph type="title"/>
          </p:nvPr>
        </p:nvSpPr>
        <p:spPr>
          <a:xfrm>
            <a:off x="457200" y="274638"/>
            <a:ext cx="8229600" cy="561975"/>
          </a:xfrm>
        </p:spPr>
        <p:txBody>
          <a:bodyPr rtlCol="0">
            <a:normAutofit fontScale="90000"/>
          </a:bodyPr>
          <a:lstStyle/>
          <a:p>
            <a:pPr eaLnBrk="1" fontAlgn="auto" hangingPunct="1">
              <a:spcAft>
                <a:spcPts val="0"/>
              </a:spcAft>
              <a:defRPr/>
            </a:pPr>
            <a:r>
              <a:rPr lang="fr-FR" sz="3600" dirty="0"/>
              <a:t/>
            </a:r>
            <a:br>
              <a:rPr lang="fr-FR" sz="3600" dirty="0"/>
            </a:br>
            <a:r>
              <a:rPr lang="fr-FR" sz="3600" dirty="0" smtClean="0"/>
              <a:t/>
            </a:r>
            <a:br>
              <a:rPr lang="fr-FR" sz="3600" dirty="0" smtClean="0"/>
            </a:br>
            <a:r>
              <a:rPr lang="fr-FR" sz="3600" dirty="0" smtClean="0"/>
              <a:t> </a:t>
            </a:r>
            <a:r>
              <a:rPr lang="fr-FR" sz="3100" dirty="0" smtClean="0">
                <a:solidFill>
                  <a:srgbClr val="0070C0"/>
                </a:solidFill>
              </a:rPr>
              <a:t>Epreuves E6- PDUC </a:t>
            </a:r>
            <a:r>
              <a:rPr lang="fr-FR" sz="3100" dirty="0">
                <a:solidFill>
                  <a:srgbClr val="0070C0"/>
                </a:solidFill>
              </a:rPr>
              <a:t/>
            </a:r>
            <a:br>
              <a:rPr lang="fr-FR" sz="3100" dirty="0">
                <a:solidFill>
                  <a:srgbClr val="0070C0"/>
                </a:solidFill>
              </a:rPr>
            </a:br>
            <a:r>
              <a:rPr lang="fr-FR" sz="3100" dirty="0" smtClean="0">
                <a:solidFill>
                  <a:srgbClr val="0070C0"/>
                </a:solidFill>
              </a:rPr>
              <a:t> </a:t>
            </a:r>
            <a:r>
              <a:rPr lang="fr-FR" dirty="0">
                <a:solidFill>
                  <a:srgbClr val="0070C0"/>
                </a:solidFill>
              </a:rPr>
              <a:t/>
            </a:r>
            <a:br>
              <a:rPr lang="fr-FR" dirty="0">
                <a:solidFill>
                  <a:srgbClr val="0070C0"/>
                </a:solidFill>
              </a:rPr>
            </a:br>
            <a:endParaRPr lang="fr-FR" dirty="0">
              <a:solidFill>
                <a:srgbClr val="0070C0"/>
              </a:solidFill>
            </a:endParaRPr>
          </a:p>
        </p:txBody>
      </p:sp>
      <p:sp>
        <p:nvSpPr>
          <p:cNvPr id="17" name="Espace réservé du contenu 16"/>
          <p:cNvSpPr>
            <a:spLocks noGrp="1"/>
          </p:cNvSpPr>
          <p:nvPr>
            <p:ph idx="1"/>
          </p:nvPr>
        </p:nvSpPr>
        <p:spPr>
          <a:xfrm>
            <a:off x="468313" y="908050"/>
            <a:ext cx="8229600" cy="604838"/>
          </a:xfrm>
        </p:spPr>
        <p:txBody>
          <a:bodyPr rtlCol="0">
            <a:normAutofit fontScale="85000" lnSpcReduction="20000"/>
          </a:bodyPr>
          <a:lstStyle/>
          <a:p>
            <a:pPr marL="0" indent="0" eaLnBrk="1" fontAlgn="auto" hangingPunct="1">
              <a:spcAft>
                <a:spcPts val="0"/>
              </a:spcAft>
              <a:buFont typeface="Arial" pitchFamily="34" charset="0"/>
              <a:buNone/>
              <a:defRPr/>
            </a:pPr>
            <a:r>
              <a:rPr lang="fr-FR" sz="2400" dirty="0" smtClean="0">
                <a:solidFill>
                  <a:srgbClr val="0070C0"/>
                </a:solidFill>
              </a:rPr>
              <a:t>Annexe 11 – grille d’évaluation PDUC- liens critère de mesure de la compétence /critères d’évaluation </a:t>
            </a:r>
            <a:endParaRPr lang="fr-FR" sz="2400" dirty="0"/>
          </a:p>
          <a:p>
            <a:pPr marL="457200" lvl="1" indent="0" eaLnBrk="1" fontAlgn="auto" hangingPunct="1">
              <a:spcAft>
                <a:spcPts val="0"/>
              </a:spcAft>
              <a:buFont typeface="Arial" pitchFamily="34" charset="0"/>
              <a:buNone/>
              <a:defRPr/>
            </a:pPr>
            <a:endParaRPr lang="fr-FR" sz="2400" dirty="0" smtClean="0"/>
          </a:p>
          <a:p>
            <a:pPr marL="457200" lvl="1" indent="0" eaLnBrk="1" fontAlgn="auto" hangingPunct="1">
              <a:spcAft>
                <a:spcPts val="0"/>
              </a:spcAft>
              <a:buFont typeface="Arial" pitchFamily="34" charset="0"/>
              <a:buNone/>
              <a:defRPr/>
            </a:pPr>
            <a:endParaRPr lang="fr-FR" sz="2400" dirty="0" smtClean="0"/>
          </a:p>
        </p:txBody>
      </p:sp>
      <p:sp>
        <p:nvSpPr>
          <p:cNvPr id="2" name="Accolade fermante 1"/>
          <p:cNvSpPr/>
          <p:nvPr/>
        </p:nvSpPr>
        <p:spPr>
          <a:xfrm>
            <a:off x="6875463" y="4137025"/>
            <a:ext cx="433387" cy="936625"/>
          </a:xfrm>
          <a:prstGeom prst="rightBrac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graphicFrame>
        <p:nvGraphicFramePr>
          <p:cNvPr id="5" name="Diagramme 4"/>
          <p:cNvGraphicFramePr/>
          <p:nvPr/>
        </p:nvGraphicFramePr>
        <p:xfrm>
          <a:off x="1043608" y="1268760"/>
          <a:ext cx="7776864" cy="52565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re 1"/>
          <p:cNvSpPr>
            <a:spLocks noGrp="1"/>
          </p:cNvSpPr>
          <p:nvPr>
            <p:ph type="title"/>
          </p:nvPr>
        </p:nvSpPr>
        <p:spPr>
          <a:xfrm>
            <a:off x="457200" y="274638"/>
            <a:ext cx="8229600" cy="561975"/>
          </a:xfrm>
        </p:spPr>
        <p:txBody>
          <a:bodyPr rtlCol="0">
            <a:normAutofit fontScale="90000"/>
          </a:bodyPr>
          <a:lstStyle/>
          <a:p>
            <a:pPr eaLnBrk="1" fontAlgn="auto" hangingPunct="1">
              <a:spcAft>
                <a:spcPts val="0"/>
              </a:spcAft>
              <a:defRPr/>
            </a:pPr>
            <a:r>
              <a:rPr lang="fr-FR" sz="3600" dirty="0"/>
              <a:t/>
            </a:r>
            <a:br>
              <a:rPr lang="fr-FR" sz="3600" dirty="0"/>
            </a:br>
            <a:r>
              <a:rPr lang="fr-FR" sz="3600" dirty="0" smtClean="0"/>
              <a:t/>
            </a:r>
            <a:br>
              <a:rPr lang="fr-FR" sz="3600" dirty="0" smtClean="0"/>
            </a:br>
            <a:r>
              <a:rPr lang="fr-FR" sz="3600" dirty="0" smtClean="0"/>
              <a:t> </a:t>
            </a:r>
            <a:r>
              <a:rPr lang="fr-FR" sz="3100" dirty="0" smtClean="0">
                <a:solidFill>
                  <a:srgbClr val="0070C0"/>
                </a:solidFill>
              </a:rPr>
              <a:t>Epreuves E6- PDUC </a:t>
            </a:r>
            <a:r>
              <a:rPr lang="fr-FR" sz="3100" dirty="0">
                <a:solidFill>
                  <a:srgbClr val="0070C0"/>
                </a:solidFill>
              </a:rPr>
              <a:t/>
            </a:r>
            <a:br>
              <a:rPr lang="fr-FR" sz="3100" dirty="0">
                <a:solidFill>
                  <a:srgbClr val="0070C0"/>
                </a:solidFill>
              </a:rPr>
            </a:br>
            <a:r>
              <a:rPr lang="fr-FR" sz="3100" dirty="0" smtClean="0">
                <a:solidFill>
                  <a:srgbClr val="0070C0"/>
                </a:solidFill>
              </a:rPr>
              <a:t> </a:t>
            </a:r>
            <a:r>
              <a:rPr lang="fr-FR" dirty="0">
                <a:solidFill>
                  <a:srgbClr val="0070C0"/>
                </a:solidFill>
              </a:rPr>
              <a:t/>
            </a:r>
            <a:br>
              <a:rPr lang="fr-FR" dirty="0">
                <a:solidFill>
                  <a:srgbClr val="0070C0"/>
                </a:solidFill>
              </a:rPr>
            </a:br>
            <a:endParaRPr lang="fr-FR" dirty="0">
              <a:solidFill>
                <a:srgbClr val="0070C0"/>
              </a:solidFill>
            </a:endParaRPr>
          </a:p>
        </p:txBody>
      </p:sp>
      <p:sp>
        <p:nvSpPr>
          <p:cNvPr id="17" name="Espace réservé du contenu 16"/>
          <p:cNvSpPr>
            <a:spLocks noGrp="1"/>
          </p:cNvSpPr>
          <p:nvPr>
            <p:ph idx="1"/>
          </p:nvPr>
        </p:nvSpPr>
        <p:spPr>
          <a:xfrm>
            <a:off x="468313" y="908050"/>
            <a:ext cx="8229600" cy="604838"/>
          </a:xfrm>
        </p:spPr>
        <p:txBody>
          <a:bodyPr rtlCol="0">
            <a:normAutofit fontScale="85000" lnSpcReduction="20000"/>
          </a:bodyPr>
          <a:lstStyle/>
          <a:p>
            <a:pPr marL="0" indent="0" eaLnBrk="1" fontAlgn="auto" hangingPunct="1">
              <a:spcAft>
                <a:spcPts val="0"/>
              </a:spcAft>
              <a:buFont typeface="Arial" pitchFamily="34" charset="0"/>
              <a:buNone/>
              <a:defRPr/>
            </a:pPr>
            <a:r>
              <a:rPr lang="fr-FR" sz="2400" dirty="0" smtClean="0">
                <a:solidFill>
                  <a:srgbClr val="0070C0"/>
                </a:solidFill>
              </a:rPr>
              <a:t>Annexe 11 – grille d’évaluation PDUC- liens critère de mesure de la compétence /critères d’évaluation </a:t>
            </a:r>
            <a:endParaRPr lang="fr-FR" sz="2400" dirty="0"/>
          </a:p>
          <a:p>
            <a:pPr marL="457200" lvl="1" indent="0" eaLnBrk="1" fontAlgn="auto" hangingPunct="1">
              <a:spcAft>
                <a:spcPts val="0"/>
              </a:spcAft>
              <a:buFont typeface="Arial" pitchFamily="34" charset="0"/>
              <a:buNone/>
              <a:defRPr/>
            </a:pPr>
            <a:endParaRPr lang="fr-FR" sz="2400" dirty="0" smtClean="0"/>
          </a:p>
          <a:p>
            <a:pPr marL="457200" lvl="1" indent="0" eaLnBrk="1" fontAlgn="auto" hangingPunct="1">
              <a:spcAft>
                <a:spcPts val="0"/>
              </a:spcAft>
              <a:buFont typeface="Arial" pitchFamily="34" charset="0"/>
              <a:buNone/>
              <a:defRPr/>
            </a:pPr>
            <a:endParaRPr lang="fr-FR" sz="2400" dirty="0" smtClean="0"/>
          </a:p>
        </p:txBody>
      </p:sp>
      <p:sp>
        <p:nvSpPr>
          <p:cNvPr id="2" name="Accolade fermante 1"/>
          <p:cNvSpPr/>
          <p:nvPr/>
        </p:nvSpPr>
        <p:spPr>
          <a:xfrm>
            <a:off x="6875463" y="4137025"/>
            <a:ext cx="433387" cy="936625"/>
          </a:xfrm>
          <a:prstGeom prst="rightBrac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graphicFrame>
        <p:nvGraphicFramePr>
          <p:cNvPr id="5" name="Diagramme 4"/>
          <p:cNvGraphicFramePr/>
          <p:nvPr/>
        </p:nvGraphicFramePr>
        <p:xfrm>
          <a:off x="1043608" y="1268760"/>
          <a:ext cx="7776864" cy="52565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re 1"/>
          <p:cNvSpPr>
            <a:spLocks noGrp="1"/>
          </p:cNvSpPr>
          <p:nvPr>
            <p:ph type="title"/>
          </p:nvPr>
        </p:nvSpPr>
        <p:spPr>
          <a:xfrm>
            <a:off x="457200" y="274638"/>
            <a:ext cx="8229600" cy="561975"/>
          </a:xfrm>
        </p:spPr>
        <p:txBody>
          <a:bodyPr rtlCol="0">
            <a:normAutofit fontScale="90000"/>
          </a:bodyPr>
          <a:lstStyle/>
          <a:p>
            <a:pPr eaLnBrk="1" fontAlgn="auto" hangingPunct="1">
              <a:spcAft>
                <a:spcPts val="0"/>
              </a:spcAft>
              <a:defRPr/>
            </a:pPr>
            <a:r>
              <a:rPr lang="fr-FR" sz="3600" dirty="0"/>
              <a:t/>
            </a:r>
            <a:br>
              <a:rPr lang="fr-FR" sz="3600" dirty="0"/>
            </a:br>
            <a:r>
              <a:rPr lang="fr-FR" sz="3600" dirty="0" smtClean="0"/>
              <a:t/>
            </a:r>
            <a:br>
              <a:rPr lang="fr-FR" sz="3600" dirty="0" smtClean="0"/>
            </a:br>
            <a:r>
              <a:rPr lang="fr-FR" sz="3600" dirty="0" smtClean="0"/>
              <a:t> </a:t>
            </a:r>
            <a:r>
              <a:rPr lang="fr-FR" sz="3100" dirty="0" smtClean="0">
                <a:solidFill>
                  <a:srgbClr val="0070C0"/>
                </a:solidFill>
              </a:rPr>
              <a:t>Epreuves E6- PDUC </a:t>
            </a:r>
            <a:r>
              <a:rPr lang="fr-FR" sz="3100" dirty="0">
                <a:solidFill>
                  <a:srgbClr val="0070C0"/>
                </a:solidFill>
              </a:rPr>
              <a:t/>
            </a:r>
            <a:br>
              <a:rPr lang="fr-FR" sz="3100" dirty="0">
                <a:solidFill>
                  <a:srgbClr val="0070C0"/>
                </a:solidFill>
              </a:rPr>
            </a:br>
            <a:r>
              <a:rPr lang="fr-FR" sz="3100" dirty="0" smtClean="0">
                <a:solidFill>
                  <a:srgbClr val="0070C0"/>
                </a:solidFill>
              </a:rPr>
              <a:t> </a:t>
            </a:r>
            <a:r>
              <a:rPr lang="fr-FR" dirty="0">
                <a:solidFill>
                  <a:srgbClr val="0070C0"/>
                </a:solidFill>
              </a:rPr>
              <a:t/>
            </a:r>
            <a:br>
              <a:rPr lang="fr-FR" dirty="0">
                <a:solidFill>
                  <a:srgbClr val="0070C0"/>
                </a:solidFill>
              </a:rPr>
            </a:br>
            <a:endParaRPr lang="fr-FR" dirty="0">
              <a:solidFill>
                <a:srgbClr val="0070C0"/>
              </a:solidFill>
            </a:endParaRPr>
          </a:p>
        </p:txBody>
      </p:sp>
      <p:sp>
        <p:nvSpPr>
          <p:cNvPr id="17" name="Espace réservé du contenu 16"/>
          <p:cNvSpPr>
            <a:spLocks noGrp="1"/>
          </p:cNvSpPr>
          <p:nvPr>
            <p:ph idx="1"/>
          </p:nvPr>
        </p:nvSpPr>
        <p:spPr>
          <a:xfrm>
            <a:off x="468313" y="908050"/>
            <a:ext cx="8229600" cy="604838"/>
          </a:xfrm>
        </p:spPr>
        <p:txBody>
          <a:bodyPr rtlCol="0">
            <a:normAutofit fontScale="85000" lnSpcReduction="20000"/>
          </a:bodyPr>
          <a:lstStyle/>
          <a:p>
            <a:pPr marL="0" indent="0" eaLnBrk="1" fontAlgn="auto" hangingPunct="1">
              <a:spcAft>
                <a:spcPts val="0"/>
              </a:spcAft>
              <a:buFont typeface="Arial" pitchFamily="34" charset="0"/>
              <a:buNone/>
              <a:defRPr/>
            </a:pPr>
            <a:r>
              <a:rPr lang="fr-FR" sz="2400" dirty="0" smtClean="0">
                <a:solidFill>
                  <a:srgbClr val="0070C0"/>
                </a:solidFill>
              </a:rPr>
              <a:t>Annexe 11 – grille d’évaluation PDUC- liens critère de mesure de la compétence /critères d’évaluation </a:t>
            </a:r>
            <a:endParaRPr lang="fr-FR" sz="2400" dirty="0"/>
          </a:p>
          <a:p>
            <a:pPr marL="457200" lvl="1" indent="0" eaLnBrk="1" fontAlgn="auto" hangingPunct="1">
              <a:spcAft>
                <a:spcPts val="0"/>
              </a:spcAft>
              <a:buFont typeface="Arial" pitchFamily="34" charset="0"/>
              <a:buNone/>
              <a:defRPr/>
            </a:pPr>
            <a:endParaRPr lang="fr-FR" sz="2400" dirty="0" smtClean="0"/>
          </a:p>
          <a:p>
            <a:pPr marL="457200" lvl="1" indent="0" eaLnBrk="1" fontAlgn="auto" hangingPunct="1">
              <a:spcAft>
                <a:spcPts val="0"/>
              </a:spcAft>
              <a:buFont typeface="Arial" pitchFamily="34" charset="0"/>
              <a:buNone/>
              <a:defRPr/>
            </a:pPr>
            <a:endParaRPr lang="fr-FR" sz="2400" dirty="0" smtClean="0"/>
          </a:p>
        </p:txBody>
      </p:sp>
      <p:sp>
        <p:nvSpPr>
          <p:cNvPr id="2" name="Accolade fermante 1"/>
          <p:cNvSpPr/>
          <p:nvPr/>
        </p:nvSpPr>
        <p:spPr>
          <a:xfrm>
            <a:off x="6875463" y="4137025"/>
            <a:ext cx="433387" cy="936625"/>
          </a:xfrm>
          <a:prstGeom prst="rightBrac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graphicFrame>
        <p:nvGraphicFramePr>
          <p:cNvPr id="5" name="Diagramme 4"/>
          <p:cNvGraphicFramePr/>
          <p:nvPr/>
        </p:nvGraphicFramePr>
        <p:xfrm>
          <a:off x="1043608" y="1268760"/>
          <a:ext cx="7776864" cy="52565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3"/>
          <a:srcRect/>
          <a:stretch>
            <a:fillRect/>
          </a:stretch>
        </p:blipFill>
        <p:spPr bwMode="auto">
          <a:xfrm>
            <a:off x="468313" y="1196975"/>
            <a:ext cx="3868737" cy="5111750"/>
          </a:xfrm>
          <a:prstGeom prst="rect">
            <a:avLst/>
          </a:prstGeom>
          <a:noFill/>
          <a:ln w="9525">
            <a:noFill/>
            <a:miter lim="800000"/>
            <a:headEnd/>
            <a:tailEnd/>
          </a:ln>
        </p:spPr>
      </p:pic>
      <p:sp>
        <p:nvSpPr>
          <p:cNvPr id="3" name="Titre 1"/>
          <p:cNvSpPr>
            <a:spLocks noGrp="1"/>
          </p:cNvSpPr>
          <p:nvPr>
            <p:ph type="title"/>
          </p:nvPr>
        </p:nvSpPr>
        <p:spPr/>
        <p:txBody>
          <a:bodyPr rtlCol="0">
            <a:normAutofit fontScale="90000"/>
          </a:bodyPr>
          <a:lstStyle/>
          <a:p>
            <a:pPr eaLnBrk="1" fontAlgn="auto" hangingPunct="1">
              <a:spcAft>
                <a:spcPts val="0"/>
              </a:spcAft>
              <a:defRPr/>
            </a:pPr>
            <a:r>
              <a:rPr lang="fr-FR" sz="3600" dirty="0"/>
              <a:t/>
            </a:r>
            <a:br>
              <a:rPr lang="fr-FR" sz="3600" dirty="0"/>
            </a:br>
            <a:r>
              <a:rPr lang="fr-FR" sz="3600" dirty="0" smtClean="0"/>
              <a:t/>
            </a:r>
            <a:br>
              <a:rPr lang="fr-FR" sz="3600" dirty="0" smtClean="0"/>
            </a:br>
            <a:r>
              <a:rPr lang="fr-FR" sz="3600" dirty="0" smtClean="0"/>
              <a:t> </a:t>
            </a:r>
            <a:r>
              <a:rPr lang="fr-FR" sz="3100" dirty="0" smtClean="0">
                <a:solidFill>
                  <a:srgbClr val="0070C0"/>
                </a:solidFill>
              </a:rPr>
              <a:t>Epreuves professionnelles </a:t>
            </a:r>
            <a:br>
              <a:rPr lang="fr-FR" sz="3100" dirty="0" smtClean="0">
                <a:solidFill>
                  <a:srgbClr val="0070C0"/>
                </a:solidFill>
              </a:rPr>
            </a:br>
            <a:r>
              <a:rPr lang="fr-FR" sz="3200" dirty="0" smtClean="0">
                <a:solidFill>
                  <a:srgbClr val="0070C0"/>
                </a:solidFill>
              </a:rPr>
              <a:t>Annexe 12- </a:t>
            </a:r>
            <a:r>
              <a:rPr lang="fr-FR" sz="3200" dirty="0">
                <a:solidFill>
                  <a:srgbClr val="0070C0"/>
                </a:solidFill>
              </a:rPr>
              <a:t>contrôle de la recevabilité de la candidature </a:t>
            </a:r>
            <a:br>
              <a:rPr lang="fr-FR" sz="3200" dirty="0">
                <a:solidFill>
                  <a:srgbClr val="0070C0"/>
                </a:solidFill>
              </a:rPr>
            </a:br>
            <a:r>
              <a:rPr lang="fr-FR" sz="3100" dirty="0">
                <a:solidFill>
                  <a:srgbClr val="0070C0"/>
                </a:solidFill>
              </a:rPr>
              <a:t/>
            </a:r>
            <a:br>
              <a:rPr lang="fr-FR" sz="3100" dirty="0">
                <a:solidFill>
                  <a:srgbClr val="0070C0"/>
                </a:solidFill>
              </a:rPr>
            </a:br>
            <a:r>
              <a:rPr lang="fr-FR" sz="3100" dirty="0" smtClean="0">
                <a:solidFill>
                  <a:srgbClr val="0070C0"/>
                </a:solidFill>
              </a:rPr>
              <a:t> </a:t>
            </a:r>
            <a:r>
              <a:rPr lang="fr-FR" dirty="0">
                <a:solidFill>
                  <a:srgbClr val="0070C0"/>
                </a:solidFill>
              </a:rPr>
              <a:t/>
            </a:r>
            <a:br>
              <a:rPr lang="fr-FR" dirty="0">
                <a:solidFill>
                  <a:srgbClr val="0070C0"/>
                </a:solidFill>
              </a:rPr>
            </a:br>
            <a:endParaRPr lang="fr-FR" dirty="0">
              <a:solidFill>
                <a:srgbClr val="0070C0"/>
              </a:solidFill>
            </a:endParaRPr>
          </a:p>
        </p:txBody>
      </p:sp>
      <p:sp>
        <p:nvSpPr>
          <p:cNvPr id="2" name="Accolade fermante 1"/>
          <p:cNvSpPr/>
          <p:nvPr/>
        </p:nvSpPr>
        <p:spPr>
          <a:xfrm>
            <a:off x="6875463" y="4137025"/>
            <a:ext cx="433387" cy="936625"/>
          </a:xfrm>
          <a:prstGeom prst="rightBrac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4" name="Rectangle 3"/>
          <p:cNvSpPr/>
          <p:nvPr/>
        </p:nvSpPr>
        <p:spPr>
          <a:xfrm>
            <a:off x="4427538" y="3513138"/>
            <a:ext cx="4176712" cy="935037"/>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2400" dirty="0"/>
              <a:t>Document unique : ACRC et PDUC – contrôle en 1 temps </a:t>
            </a:r>
          </a:p>
        </p:txBody>
      </p:sp>
      <p:sp>
        <p:nvSpPr>
          <p:cNvPr id="8" name="Rectangle 7"/>
          <p:cNvSpPr/>
          <p:nvPr/>
        </p:nvSpPr>
        <p:spPr>
          <a:xfrm>
            <a:off x="4421188" y="4591050"/>
            <a:ext cx="4176712" cy="935038"/>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2400" dirty="0"/>
              <a:t>Est envoyé aux candidats dont le dossier n’est pas conforme</a:t>
            </a:r>
          </a:p>
        </p:txBody>
      </p:sp>
      <p:sp>
        <p:nvSpPr>
          <p:cNvPr id="9" name="Rectangle 8"/>
          <p:cNvSpPr/>
          <p:nvPr/>
        </p:nvSpPr>
        <p:spPr>
          <a:xfrm>
            <a:off x="4427538" y="5661025"/>
            <a:ext cx="4176712" cy="93662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2400" dirty="0"/>
              <a:t>Informe des conséquences de l’absence de régularisation </a:t>
            </a:r>
          </a:p>
        </p:txBody>
      </p:sp>
      <p:sp>
        <p:nvSpPr>
          <p:cNvPr id="10" name="Rectangle 9"/>
          <p:cNvSpPr/>
          <p:nvPr/>
        </p:nvSpPr>
        <p:spPr>
          <a:xfrm>
            <a:off x="4456113" y="2420938"/>
            <a:ext cx="4175125" cy="936625"/>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sz="2400" dirty="0"/>
              <a:t>Document à usage du service des examens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2000"/>
                                        <p:tgtEl>
                                          <p:spTgt spid="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ircle(in)">
                                      <p:cBhvr>
                                        <p:cTn id="2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p:txBody>
          <a:bodyPr rtlCol="0">
            <a:normAutofit fontScale="90000"/>
          </a:bodyPr>
          <a:lstStyle/>
          <a:p>
            <a:pPr eaLnBrk="1" fontAlgn="auto" hangingPunct="1">
              <a:spcAft>
                <a:spcPts val="0"/>
              </a:spcAft>
              <a:defRPr/>
            </a:pPr>
            <a:r>
              <a:rPr lang="fr-FR" sz="3600" dirty="0"/>
              <a:t/>
            </a:r>
            <a:br>
              <a:rPr lang="fr-FR" sz="3600" dirty="0"/>
            </a:br>
            <a:r>
              <a:rPr lang="fr-FR" sz="3600" dirty="0" smtClean="0"/>
              <a:t/>
            </a:r>
            <a:br>
              <a:rPr lang="fr-FR" sz="3600" dirty="0" smtClean="0"/>
            </a:br>
            <a:r>
              <a:rPr lang="fr-FR" sz="3600" dirty="0" smtClean="0"/>
              <a:t> </a:t>
            </a:r>
            <a:r>
              <a:rPr lang="fr-FR" sz="3100" dirty="0" smtClean="0">
                <a:solidFill>
                  <a:srgbClr val="0070C0"/>
                </a:solidFill>
              </a:rPr>
              <a:t>Epreuve  2 et EF 1  - Langue vivante</a:t>
            </a:r>
            <a:r>
              <a:rPr lang="fr-FR" sz="3100" dirty="0">
                <a:solidFill>
                  <a:srgbClr val="0070C0"/>
                </a:solidFill>
              </a:rPr>
              <a:t/>
            </a:r>
            <a:br>
              <a:rPr lang="fr-FR" sz="3100" dirty="0">
                <a:solidFill>
                  <a:srgbClr val="0070C0"/>
                </a:solidFill>
              </a:rPr>
            </a:br>
            <a:r>
              <a:rPr lang="fr-FR" sz="3100" dirty="0" smtClean="0">
                <a:solidFill>
                  <a:srgbClr val="0070C0"/>
                </a:solidFill>
              </a:rPr>
              <a:t> </a:t>
            </a:r>
            <a:r>
              <a:rPr lang="fr-FR" dirty="0">
                <a:solidFill>
                  <a:srgbClr val="0070C0"/>
                </a:solidFill>
              </a:rPr>
              <a:t/>
            </a:r>
            <a:br>
              <a:rPr lang="fr-FR" dirty="0">
                <a:solidFill>
                  <a:srgbClr val="0070C0"/>
                </a:solidFill>
              </a:rPr>
            </a:br>
            <a:endParaRPr lang="fr-FR" dirty="0">
              <a:solidFill>
                <a:srgbClr val="0070C0"/>
              </a:solidFill>
            </a:endParaRPr>
          </a:p>
        </p:txBody>
      </p:sp>
      <p:sp>
        <p:nvSpPr>
          <p:cNvPr id="17" name="Espace réservé du contenu 16"/>
          <p:cNvSpPr>
            <a:spLocks noGrp="1"/>
          </p:cNvSpPr>
          <p:nvPr>
            <p:ph idx="1"/>
          </p:nvPr>
        </p:nvSpPr>
        <p:spPr>
          <a:xfrm>
            <a:off x="457200" y="1600200"/>
            <a:ext cx="8229600" cy="460375"/>
          </a:xfrm>
        </p:spPr>
        <p:txBody>
          <a:bodyPr rtlCol="0">
            <a:normAutofit fontScale="25000" lnSpcReduction="20000"/>
          </a:bodyPr>
          <a:lstStyle/>
          <a:p>
            <a:pPr marL="0" indent="0" eaLnBrk="1" fontAlgn="auto" hangingPunct="1">
              <a:spcAft>
                <a:spcPts val="0"/>
              </a:spcAft>
              <a:buFont typeface="Arial" pitchFamily="34" charset="0"/>
              <a:buNone/>
              <a:defRPr/>
            </a:pPr>
            <a:r>
              <a:rPr lang="fr-FR" sz="8000" dirty="0" smtClean="0">
                <a:solidFill>
                  <a:srgbClr val="0070C0"/>
                </a:solidFill>
              </a:rPr>
              <a:t>Annexe 13 - Evaluation de l’expression orale - Langue vivante A</a:t>
            </a:r>
          </a:p>
          <a:p>
            <a:pPr marL="0" indent="0" eaLnBrk="1" fontAlgn="auto" hangingPunct="1">
              <a:spcAft>
                <a:spcPts val="0"/>
              </a:spcAft>
              <a:buFont typeface="Arial" pitchFamily="34" charset="0"/>
              <a:buNone/>
              <a:defRPr/>
            </a:pPr>
            <a:endParaRPr lang="fr-FR" sz="8000" dirty="0">
              <a:solidFill>
                <a:srgbClr val="0070C0"/>
              </a:solidFill>
            </a:endParaRPr>
          </a:p>
          <a:p>
            <a:pPr marL="0" indent="0" eaLnBrk="1" fontAlgn="auto" hangingPunct="1">
              <a:spcAft>
                <a:spcPts val="0"/>
              </a:spcAft>
              <a:buFont typeface="Arial" pitchFamily="34" charset="0"/>
              <a:buNone/>
              <a:defRPr/>
            </a:pPr>
            <a:endParaRPr lang="fr-FR" sz="8000" dirty="0" smtClean="0">
              <a:solidFill>
                <a:srgbClr val="0070C0"/>
              </a:solidFill>
            </a:endParaRPr>
          </a:p>
          <a:p>
            <a:pPr marL="0" indent="0" eaLnBrk="1" fontAlgn="auto" hangingPunct="1">
              <a:spcAft>
                <a:spcPts val="0"/>
              </a:spcAft>
              <a:buFont typeface="Arial" pitchFamily="34" charset="0"/>
              <a:buNone/>
              <a:defRPr/>
            </a:pPr>
            <a:endParaRPr lang="fr-FR" sz="8000" dirty="0">
              <a:solidFill>
                <a:srgbClr val="0070C0"/>
              </a:solidFill>
            </a:endParaRPr>
          </a:p>
          <a:p>
            <a:pPr marL="0" indent="0" eaLnBrk="1" fontAlgn="auto" hangingPunct="1">
              <a:spcAft>
                <a:spcPts val="0"/>
              </a:spcAft>
              <a:buFont typeface="Arial" pitchFamily="34" charset="0"/>
              <a:buNone/>
              <a:defRPr/>
            </a:pPr>
            <a:endParaRPr lang="fr-FR" sz="8000" dirty="0" smtClean="0">
              <a:solidFill>
                <a:srgbClr val="0070C0"/>
              </a:solidFill>
            </a:endParaRPr>
          </a:p>
          <a:p>
            <a:pPr marL="0" indent="0" eaLnBrk="1" fontAlgn="auto" hangingPunct="1">
              <a:spcAft>
                <a:spcPts val="0"/>
              </a:spcAft>
              <a:buFont typeface="Arial" pitchFamily="34" charset="0"/>
              <a:buNone/>
              <a:defRPr/>
            </a:pPr>
            <a:endParaRPr lang="fr-FR" sz="8000" dirty="0">
              <a:solidFill>
                <a:srgbClr val="0070C0"/>
              </a:solidFill>
            </a:endParaRPr>
          </a:p>
          <a:p>
            <a:pPr marL="0" indent="0" eaLnBrk="1" fontAlgn="auto" hangingPunct="1">
              <a:spcAft>
                <a:spcPts val="0"/>
              </a:spcAft>
              <a:buFont typeface="Arial" pitchFamily="34" charset="0"/>
              <a:buNone/>
              <a:defRPr/>
            </a:pPr>
            <a:endParaRPr lang="fr-FR" sz="8000" dirty="0" smtClean="0">
              <a:solidFill>
                <a:srgbClr val="0070C0"/>
              </a:solidFill>
            </a:endParaRPr>
          </a:p>
          <a:p>
            <a:pPr marL="0" indent="0" eaLnBrk="1" fontAlgn="auto" hangingPunct="1">
              <a:spcAft>
                <a:spcPts val="0"/>
              </a:spcAft>
              <a:buFont typeface="Arial" pitchFamily="34" charset="0"/>
              <a:buNone/>
              <a:defRPr/>
            </a:pPr>
            <a:r>
              <a:rPr lang="fr-FR" sz="8000" dirty="0" smtClean="0">
                <a:solidFill>
                  <a:srgbClr val="0070C0"/>
                </a:solidFill>
              </a:rPr>
              <a:t>Annexe 14 </a:t>
            </a:r>
            <a:r>
              <a:rPr lang="fr-FR" sz="8000" dirty="0">
                <a:solidFill>
                  <a:srgbClr val="0070C0"/>
                </a:solidFill>
              </a:rPr>
              <a:t>-</a:t>
            </a:r>
            <a:r>
              <a:rPr lang="fr-FR" sz="8000" dirty="0" smtClean="0">
                <a:solidFill>
                  <a:srgbClr val="0070C0"/>
                </a:solidFill>
              </a:rPr>
              <a:t> Evaluation de l’expression orale – langue facultative </a:t>
            </a:r>
          </a:p>
          <a:p>
            <a:pPr marL="457200" lvl="1" indent="0" eaLnBrk="1" fontAlgn="auto" hangingPunct="1">
              <a:spcAft>
                <a:spcPts val="0"/>
              </a:spcAft>
              <a:buFont typeface="Arial" pitchFamily="34" charset="0"/>
              <a:buNone/>
              <a:defRPr/>
            </a:pPr>
            <a:endParaRPr lang="fr-FR" dirty="0" smtClean="0"/>
          </a:p>
          <a:p>
            <a:pPr marL="457200" lvl="1" indent="0" eaLnBrk="1" fontAlgn="auto" hangingPunct="1">
              <a:spcAft>
                <a:spcPts val="0"/>
              </a:spcAft>
              <a:buFont typeface="Arial" pitchFamily="34" charset="0"/>
              <a:buNone/>
              <a:defRPr/>
            </a:pPr>
            <a:endParaRPr lang="fr-FR" dirty="0"/>
          </a:p>
          <a:p>
            <a:pPr marL="457200" lvl="1" indent="0" eaLnBrk="1" fontAlgn="auto" hangingPunct="1">
              <a:spcAft>
                <a:spcPts val="0"/>
              </a:spcAft>
              <a:buFont typeface="Arial" pitchFamily="34" charset="0"/>
              <a:buNone/>
              <a:defRPr/>
            </a:pPr>
            <a:endParaRPr lang="fr-FR" dirty="0" smtClean="0"/>
          </a:p>
          <a:p>
            <a:pPr marL="457200" lvl="1" indent="0" eaLnBrk="1" fontAlgn="auto" hangingPunct="1">
              <a:spcAft>
                <a:spcPts val="0"/>
              </a:spcAft>
              <a:buFont typeface="Arial" pitchFamily="34" charset="0"/>
              <a:buNone/>
              <a:defRPr/>
            </a:pPr>
            <a:endParaRPr lang="fr-FR" dirty="0" smtClean="0"/>
          </a:p>
        </p:txBody>
      </p:sp>
      <p:sp>
        <p:nvSpPr>
          <p:cNvPr id="2" name="Accolade fermante 1"/>
          <p:cNvSpPr/>
          <p:nvPr/>
        </p:nvSpPr>
        <p:spPr>
          <a:xfrm>
            <a:off x="6875463" y="4137025"/>
            <a:ext cx="433387" cy="936625"/>
          </a:xfrm>
          <a:prstGeom prst="rightBrac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pic>
        <p:nvPicPr>
          <p:cNvPr id="35845" name="Picture 3">
            <a:hlinkClick r:id="rId3" action="ppaction://hlinkfile"/>
          </p:cNvPr>
          <p:cNvPicPr>
            <a:picLocks noChangeAspect="1" noChangeArrowheads="1"/>
          </p:cNvPicPr>
          <p:nvPr/>
        </p:nvPicPr>
        <p:blipFill>
          <a:blip r:embed="rId4"/>
          <a:srcRect/>
          <a:stretch>
            <a:fillRect/>
          </a:stretch>
        </p:blipFill>
        <p:spPr bwMode="auto">
          <a:xfrm>
            <a:off x="1116013" y="2205038"/>
            <a:ext cx="1439862" cy="903287"/>
          </a:xfrm>
          <a:prstGeom prst="rect">
            <a:avLst/>
          </a:prstGeom>
          <a:noFill/>
          <a:ln w="9525">
            <a:noFill/>
            <a:miter lim="800000"/>
            <a:headEnd/>
            <a:tailEnd/>
          </a:ln>
        </p:spPr>
      </p:pic>
      <p:pic>
        <p:nvPicPr>
          <p:cNvPr id="35846" name="Picture 4">
            <a:hlinkClick r:id="rId5" action="ppaction://hlinkfile"/>
          </p:cNvPr>
          <p:cNvPicPr>
            <a:picLocks noChangeAspect="1" noChangeArrowheads="1"/>
          </p:cNvPicPr>
          <p:nvPr/>
        </p:nvPicPr>
        <p:blipFill>
          <a:blip r:embed="rId6"/>
          <a:srcRect/>
          <a:stretch>
            <a:fillRect/>
          </a:stretch>
        </p:blipFill>
        <p:spPr bwMode="auto">
          <a:xfrm>
            <a:off x="1141413" y="4292600"/>
            <a:ext cx="1765300" cy="1008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normAutofit fontScale="90000"/>
          </a:bodyPr>
          <a:lstStyle/>
          <a:p>
            <a:pPr eaLnBrk="1" fontAlgn="auto" hangingPunct="1">
              <a:spcAft>
                <a:spcPts val="0"/>
              </a:spcAft>
              <a:defRPr/>
            </a:pPr>
            <a:r>
              <a:rPr lang="fr-FR" sz="3600" dirty="0"/>
              <a:t/>
            </a:r>
            <a:br>
              <a:rPr lang="fr-FR" sz="3600" dirty="0"/>
            </a:br>
            <a:r>
              <a:rPr lang="fr-FR" sz="3600" dirty="0"/>
              <a:t> </a:t>
            </a:r>
            <a:r>
              <a:rPr lang="fr-FR" sz="3100" dirty="0" smtClean="0">
                <a:solidFill>
                  <a:srgbClr val="0070C0"/>
                </a:solidFill>
              </a:rPr>
              <a:t>Epreuves ponctuelles :  E5 </a:t>
            </a:r>
            <a:r>
              <a:rPr lang="fr-FR" sz="3100" dirty="0">
                <a:solidFill>
                  <a:srgbClr val="0070C0"/>
                </a:solidFill>
              </a:rPr>
              <a:t>ACRC et E6 </a:t>
            </a:r>
            <a:r>
              <a:rPr lang="fr-FR" sz="3100" dirty="0" smtClean="0">
                <a:solidFill>
                  <a:srgbClr val="0070C0"/>
                </a:solidFill>
              </a:rPr>
              <a:t>PDUC</a:t>
            </a:r>
            <a:r>
              <a:rPr lang="fr-FR" sz="3100" dirty="0">
                <a:solidFill>
                  <a:srgbClr val="0070C0"/>
                </a:solidFill>
              </a:rPr>
              <a:t/>
            </a:r>
            <a:br>
              <a:rPr lang="fr-FR" sz="3100" dirty="0">
                <a:solidFill>
                  <a:srgbClr val="0070C0"/>
                </a:solidFill>
              </a:rPr>
            </a:br>
            <a:r>
              <a:rPr lang="fr-FR" sz="3100" dirty="0" smtClean="0">
                <a:solidFill>
                  <a:srgbClr val="0070C0"/>
                </a:solidFill>
              </a:rPr>
              <a:t> point 5- Organisation </a:t>
            </a:r>
            <a:r>
              <a:rPr lang="fr-FR" sz="3100" dirty="0">
                <a:solidFill>
                  <a:srgbClr val="0070C0"/>
                </a:solidFill>
              </a:rPr>
              <a:t>des travaux des commissions</a:t>
            </a:r>
            <a:r>
              <a:rPr lang="fr-FR" dirty="0">
                <a:solidFill>
                  <a:srgbClr val="0070C0"/>
                </a:solidFill>
              </a:rPr>
              <a:t/>
            </a:r>
            <a:br>
              <a:rPr lang="fr-FR" dirty="0">
                <a:solidFill>
                  <a:srgbClr val="0070C0"/>
                </a:solidFill>
              </a:rPr>
            </a:br>
            <a:endParaRPr lang="fr-FR" dirty="0">
              <a:solidFill>
                <a:srgbClr val="0070C0"/>
              </a:solidFill>
            </a:endParaRPr>
          </a:p>
        </p:txBody>
      </p:sp>
      <p:graphicFrame>
        <p:nvGraphicFramePr>
          <p:cNvPr id="4" name="Diagramme 3"/>
          <p:cNvGraphicFramePr/>
          <p:nvPr/>
        </p:nvGraphicFramePr>
        <p:xfrm>
          <a:off x="971600" y="1556792"/>
          <a:ext cx="7416824"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normAutofit fontScale="90000"/>
          </a:bodyPr>
          <a:lstStyle/>
          <a:p>
            <a:pPr eaLnBrk="1" fontAlgn="auto" hangingPunct="1">
              <a:spcAft>
                <a:spcPts val="0"/>
              </a:spcAft>
              <a:defRPr/>
            </a:pPr>
            <a:r>
              <a:rPr lang="fr-FR" sz="3600" dirty="0"/>
              <a:t/>
            </a:r>
            <a:br>
              <a:rPr lang="fr-FR" sz="3600" dirty="0"/>
            </a:br>
            <a:r>
              <a:rPr lang="fr-FR" sz="3600" dirty="0"/>
              <a:t> </a:t>
            </a:r>
            <a:r>
              <a:rPr lang="fr-FR" sz="3100" dirty="0">
                <a:solidFill>
                  <a:srgbClr val="0070C0"/>
                </a:solidFill>
              </a:rPr>
              <a:t>Epreuves </a:t>
            </a:r>
            <a:r>
              <a:rPr lang="fr-FR" sz="3100" dirty="0" smtClean="0">
                <a:solidFill>
                  <a:srgbClr val="0070C0"/>
                </a:solidFill>
              </a:rPr>
              <a:t>E5- </a:t>
            </a:r>
            <a:r>
              <a:rPr lang="fr-FR" sz="3100" dirty="0">
                <a:solidFill>
                  <a:srgbClr val="0070C0"/>
                </a:solidFill>
              </a:rPr>
              <a:t>ACRC et E6 - PDUC  </a:t>
            </a:r>
            <a:br>
              <a:rPr lang="fr-FR" sz="3100" dirty="0">
                <a:solidFill>
                  <a:srgbClr val="0070C0"/>
                </a:solidFill>
              </a:rPr>
            </a:br>
            <a:r>
              <a:rPr lang="fr-FR" sz="3100" dirty="0" smtClean="0">
                <a:solidFill>
                  <a:srgbClr val="0070C0"/>
                </a:solidFill>
              </a:rPr>
              <a:t> point 6- conditions de présentation </a:t>
            </a:r>
            <a:r>
              <a:rPr lang="fr-FR" dirty="0"/>
              <a:t/>
            </a:r>
            <a:br>
              <a:rPr lang="fr-FR" dirty="0"/>
            </a:br>
            <a:endParaRPr lang="fr-FR" dirty="0"/>
          </a:p>
        </p:txBody>
      </p:sp>
      <p:graphicFrame>
        <p:nvGraphicFramePr>
          <p:cNvPr id="4" name="Espace réservé du contenu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Bouton d'action : Personnalisé 5">
            <a:hlinkClick r:id="" action="ppaction://noaction" highlightClick="1"/>
          </p:cNvPr>
          <p:cNvSpPr/>
          <p:nvPr/>
        </p:nvSpPr>
        <p:spPr>
          <a:xfrm>
            <a:off x="6948488" y="5516563"/>
            <a:ext cx="1368425" cy="792162"/>
          </a:xfrm>
          <a:prstGeom prst="actionButtonBlank">
            <a:avLst/>
          </a:prstGeom>
          <a:solidFill>
            <a:srgbClr val="E527C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dirty="0"/>
              <a:t>Mention NV</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normAutofit fontScale="90000"/>
          </a:bodyPr>
          <a:lstStyle/>
          <a:p>
            <a:pPr eaLnBrk="1" fontAlgn="auto" hangingPunct="1">
              <a:spcAft>
                <a:spcPts val="0"/>
              </a:spcAft>
              <a:defRPr/>
            </a:pPr>
            <a:r>
              <a:rPr lang="fr-FR" sz="3600" dirty="0"/>
              <a:t/>
            </a:r>
            <a:br>
              <a:rPr lang="fr-FR" sz="3600" dirty="0"/>
            </a:br>
            <a:r>
              <a:rPr lang="fr-FR" sz="3600" dirty="0" smtClean="0"/>
              <a:t> </a:t>
            </a:r>
            <a:r>
              <a:rPr lang="fr-FR" sz="3100" dirty="0" smtClean="0">
                <a:solidFill>
                  <a:srgbClr val="0070C0"/>
                </a:solidFill>
              </a:rPr>
              <a:t>Epreuves E5 </a:t>
            </a:r>
            <a:r>
              <a:rPr lang="fr-FR" sz="3100" dirty="0">
                <a:solidFill>
                  <a:srgbClr val="0070C0"/>
                </a:solidFill>
              </a:rPr>
              <a:t>ACRC et E6 </a:t>
            </a:r>
            <a:r>
              <a:rPr lang="fr-FR" sz="3100" dirty="0" smtClean="0">
                <a:solidFill>
                  <a:srgbClr val="0070C0"/>
                </a:solidFill>
              </a:rPr>
              <a:t>PDUC  </a:t>
            </a:r>
            <a:r>
              <a:rPr lang="fr-FR" sz="3100" dirty="0">
                <a:solidFill>
                  <a:srgbClr val="0070C0"/>
                </a:solidFill>
              </a:rPr>
              <a:t/>
            </a:r>
            <a:br>
              <a:rPr lang="fr-FR" sz="3100" dirty="0">
                <a:solidFill>
                  <a:srgbClr val="0070C0"/>
                </a:solidFill>
              </a:rPr>
            </a:br>
            <a:r>
              <a:rPr lang="fr-FR" sz="3100" dirty="0" smtClean="0">
                <a:solidFill>
                  <a:srgbClr val="0070C0"/>
                </a:solidFill>
              </a:rPr>
              <a:t> point 7- Suivi de la qualité des travaux des commissions</a:t>
            </a:r>
            <a:r>
              <a:rPr lang="fr-FR" dirty="0">
                <a:solidFill>
                  <a:srgbClr val="0070C0"/>
                </a:solidFill>
              </a:rPr>
              <a:t/>
            </a:r>
            <a:br>
              <a:rPr lang="fr-FR" dirty="0">
                <a:solidFill>
                  <a:srgbClr val="0070C0"/>
                </a:solidFill>
              </a:rPr>
            </a:br>
            <a:endParaRPr lang="fr-FR" dirty="0">
              <a:solidFill>
                <a:srgbClr val="0070C0"/>
              </a:solidFill>
            </a:endParaRPr>
          </a:p>
        </p:txBody>
      </p:sp>
      <p:graphicFrame>
        <p:nvGraphicFramePr>
          <p:cNvPr id="4" name="Espace réservé du contenu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77875"/>
          </a:xfrm>
        </p:spPr>
        <p:txBody>
          <a:bodyPr rtlCol="0">
            <a:normAutofit fontScale="90000"/>
          </a:bodyPr>
          <a:lstStyle/>
          <a:p>
            <a:pPr eaLnBrk="1" fontAlgn="auto" hangingPunct="1">
              <a:spcAft>
                <a:spcPts val="0"/>
              </a:spcAft>
              <a:defRPr/>
            </a:pPr>
            <a:r>
              <a:rPr lang="fr-FR" dirty="0" smtClean="0"/>
              <a:t/>
            </a:r>
            <a:br>
              <a:rPr lang="fr-FR" dirty="0" smtClean="0"/>
            </a:br>
            <a:r>
              <a:rPr lang="fr-FR" dirty="0" smtClean="0">
                <a:solidFill>
                  <a:srgbClr val="0070C0"/>
                </a:solidFill>
              </a:rPr>
              <a:t>Partie 2: Déroulement des épreuves</a:t>
            </a:r>
            <a:br>
              <a:rPr lang="fr-FR" dirty="0" smtClean="0">
                <a:solidFill>
                  <a:srgbClr val="0070C0"/>
                </a:solidFill>
              </a:rPr>
            </a:br>
            <a:r>
              <a:rPr lang="fr-FR" dirty="0" smtClean="0">
                <a:solidFill>
                  <a:srgbClr val="0070C0"/>
                </a:solidFill>
              </a:rPr>
              <a:t> </a:t>
            </a:r>
            <a:endParaRPr lang="fr-FR" dirty="0">
              <a:solidFill>
                <a:srgbClr val="0070C0"/>
              </a:solidFill>
            </a:endParaRPr>
          </a:p>
        </p:txBody>
      </p:sp>
      <p:sp>
        <p:nvSpPr>
          <p:cNvPr id="3" name="Espace réservé du contenu 2"/>
          <p:cNvSpPr>
            <a:spLocks noGrp="1"/>
          </p:cNvSpPr>
          <p:nvPr>
            <p:ph idx="1"/>
          </p:nvPr>
        </p:nvSpPr>
        <p:spPr>
          <a:xfrm>
            <a:off x="457200" y="1125538"/>
            <a:ext cx="8507413" cy="5000625"/>
          </a:xfrm>
        </p:spPr>
        <p:txBody>
          <a:bodyPr rtlCol="0">
            <a:normAutofit fontScale="92500" lnSpcReduction="20000"/>
          </a:bodyPr>
          <a:lstStyle/>
          <a:p>
            <a:pPr marL="0" indent="0" eaLnBrk="1" fontAlgn="auto" hangingPunct="1">
              <a:spcAft>
                <a:spcPts val="0"/>
              </a:spcAft>
              <a:buFont typeface="Arial" pitchFamily="34" charset="0"/>
              <a:buNone/>
              <a:defRPr/>
            </a:pPr>
            <a:r>
              <a:rPr lang="fr-FR" sz="2800" dirty="0" smtClean="0"/>
              <a:t>La circulaire  </a:t>
            </a:r>
          </a:p>
          <a:p>
            <a:pPr eaLnBrk="1" fontAlgn="auto" hangingPunct="1">
              <a:spcAft>
                <a:spcPts val="0"/>
              </a:spcAft>
              <a:buFont typeface="Arial" pitchFamily="34" charset="0"/>
              <a:buChar char="•"/>
              <a:defRPr/>
            </a:pPr>
            <a:r>
              <a:rPr lang="fr-FR" sz="2800" dirty="0" smtClean="0"/>
              <a:t>Est écrite dans l’ordre des épreuves</a:t>
            </a:r>
          </a:p>
          <a:p>
            <a:pPr eaLnBrk="1" fontAlgn="auto" hangingPunct="1">
              <a:spcAft>
                <a:spcPts val="0"/>
              </a:spcAft>
              <a:buFont typeface="Arial" pitchFamily="34" charset="0"/>
              <a:buChar char="•"/>
              <a:defRPr/>
            </a:pPr>
            <a:r>
              <a:rPr lang="fr-FR" sz="2800" dirty="0" smtClean="0"/>
              <a:t>Propose des </a:t>
            </a:r>
            <a:r>
              <a:rPr lang="fr-FR" sz="2800" dirty="0"/>
              <a:t>i</a:t>
            </a:r>
            <a:r>
              <a:rPr lang="fr-FR" sz="2800" dirty="0" smtClean="0"/>
              <a:t>nformations pratiques et organisationnelles</a:t>
            </a:r>
          </a:p>
          <a:p>
            <a:pPr lvl="1" eaLnBrk="1" fontAlgn="auto" hangingPunct="1">
              <a:spcAft>
                <a:spcPts val="0"/>
              </a:spcAft>
              <a:buFont typeface="Arial" pitchFamily="34" charset="0"/>
              <a:buChar char="–"/>
              <a:defRPr/>
            </a:pPr>
            <a:r>
              <a:rPr lang="fr-FR" dirty="0" smtClean="0"/>
              <a:t>Nom épreuve , durée, coefficient</a:t>
            </a:r>
          </a:p>
          <a:p>
            <a:pPr lvl="1" eaLnBrk="1" fontAlgn="auto" hangingPunct="1">
              <a:spcAft>
                <a:spcPts val="0"/>
              </a:spcAft>
              <a:buFont typeface="Arial" pitchFamily="34" charset="0"/>
              <a:buChar char="–"/>
              <a:defRPr/>
            </a:pPr>
            <a:r>
              <a:rPr lang="fr-FR" dirty="0" smtClean="0"/>
              <a:t>Modalités particulières des épreuves</a:t>
            </a:r>
          </a:p>
          <a:p>
            <a:pPr marL="914400" lvl="2" indent="0" eaLnBrk="1" fontAlgn="auto" hangingPunct="1">
              <a:spcAft>
                <a:spcPts val="0"/>
              </a:spcAft>
              <a:buFont typeface="Arial" pitchFamily="34" charset="0"/>
              <a:buNone/>
              <a:defRPr/>
            </a:pPr>
            <a:endParaRPr lang="fr-FR" dirty="0" smtClean="0"/>
          </a:p>
          <a:p>
            <a:pPr lvl="2" eaLnBrk="1" fontAlgn="auto" hangingPunct="1">
              <a:spcAft>
                <a:spcPts val="0"/>
              </a:spcAft>
              <a:buFont typeface="Arial" pitchFamily="34" charset="0"/>
              <a:buChar char="•"/>
              <a:defRPr/>
            </a:pPr>
            <a:r>
              <a:rPr lang="fr-FR" dirty="0" smtClean="0"/>
              <a:t>E4 MGUC</a:t>
            </a:r>
          </a:p>
          <a:p>
            <a:pPr lvl="2" eaLnBrk="1" fontAlgn="auto" hangingPunct="1">
              <a:spcAft>
                <a:spcPts val="0"/>
              </a:spcAft>
              <a:buFont typeface="Arial" pitchFamily="34" charset="0"/>
              <a:buChar char="•"/>
              <a:defRPr/>
            </a:pPr>
            <a:endParaRPr lang="fr-FR" dirty="0" smtClean="0"/>
          </a:p>
          <a:p>
            <a:pPr marL="914400" lvl="2" indent="0" eaLnBrk="1" fontAlgn="auto" hangingPunct="1">
              <a:spcAft>
                <a:spcPts val="0"/>
              </a:spcAft>
              <a:buFont typeface="Arial" pitchFamily="34" charset="0"/>
              <a:buNone/>
              <a:defRPr/>
            </a:pPr>
            <a:endParaRPr lang="fr-FR" dirty="0" smtClean="0"/>
          </a:p>
          <a:p>
            <a:pPr lvl="2" eaLnBrk="1" fontAlgn="auto" hangingPunct="1">
              <a:spcAft>
                <a:spcPts val="0"/>
              </a:spcAft>
              <a:buFont typeface="Arial" pitchFamily="34" charset="0"/>
              <a:buChar char="•"/>
              <a:defRPr/>
            </a:pPr>
            <a:r>
              <a:rPr lang="fr-FR" dirty="0" smtClean="0"/>
              <a:t>E5 ACRC</a:t>
            </a:r>
          </a:p>
          <a:p>
            <a:pPr lvl="3" eaLnBrk="1" fontAlgn="auto" hangingPunct="1">
              <a:spcAft>
                <a:spcPts val="0"/>
              </a:spcAft>
              <a:buFont typeface="Arial" pitchFamily="34" charset="0"/>
              <a:buChar char="–"/>
              <a:defRPr/>
            </a:pPr>
            <a:r>
              <a:rPr lang="fr-FR" dirty="0" smtClean="0"/>
              <a:t>CCF</a:t>
            </a:r>
          </a:p>
          <a:p>
            <a:pPr lvl="3" eaLnBrk="1" fontAlgn="auto" hangingPunct="1">
              <a:spcAft>
                <a:spcPts val="0"/>
              </a:spcAft>
              <a:buFont typeface="Arial" pitchFamily="34" charset="0"/>
              <a:buChar char="–"/>
              <a:defRPr/>
            </a:pPr>
            <a:r>
              <a:rPr lang="fr-FR" dirty="0" smtClean="0"/>
              <a:t>Forme ponctuelle</a:t>
            </a:r>
          </a:p>
          <a:p>
            <a:pPr lvl="2" eaLnBrk="1" fontAlgn="auto" hangingPunct="1">
              <a:spcAft>
                <a:spcPts val="0"/>
              </a:spcAft>
              <a:buFont typeface="Arial" pitchFamily="34" charset="0"/>
              <a:buChar char="•"/>
              <a:defRPr/>
            </a:pPr>
            <a:r>
              <a:rPr lang="fr-FR" dirty="0" smtClean="0"/>
              <a:t>E6 PDUC</a:t>
            </a:r>
            <a:endParaRPr lang="fr-FR" dirty="0"/>
          </a:p>
        </p:txBody>
      </p:sp>
      <p:sp>
        <p:nvSpPr>
          <p:cNvPr id="5" name="Accolade ouvrante 4"/>
          <p:cNvSpPr/>
          <p:nvPr/>
        </p:nvSpPr>
        <p:spPr>
          <a:xfrm>
            <a:off x="3948113" y="3933825"/>
            <a:ext cx="404812" cy="2374900"/>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6" name="Rectangle 5"/>
          <p:cNvSpPr/>
          <p:nvPr/>
        </p:nvSpPr>
        <p:spPr>
          <a:xfrm>
            <a:off x="4352925" y="4041775"/>
            <a:ext cx="4467225" cy="2124075"/>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fontAlgn="auto">
              <a:spcBef>
                <a:spcPts val="0"/>
              </a:spcBef>
              <a:spcAft>
                <a:spcPts val="0"/>
              </a:spcAft>
              <a:buFontTx/>
              <a:buChar char="-"/>
              <a:defRPr/>
            </a:pPr>
            <a:r>
              <a:rPr lang="fr-FR" dirty="0"/>
              <a:t>Définition épreuve (compétences, savoirs , critères)</a:t>
            </a:r>
          </a:p>
          <a:p>
            <a:pPr marL="285750" indent="-285750" fontAlgn="auto">
              <a:spcBef>
                <a:spcPts val="0"/>
              </a:spcBef>
              <a:spcAft>
                <a:spcPts val="0"/>
              </a:spcAft>
              <a:buFontTx/>
              <a:buChar char="-"/>
              <a:defRPr/>
            </a:pPr>
            <a:r>
              <a:rPr lang="fr-FR" dirty="0"/>
              <a:t>Composition dossier</a:t>
            </a:r>
          </a:p>
          <a:p>
            <a:pPr marL="285750" indent="-285750" fontAlgn="auto">
              <a:spcBef>
                <a:spcPts val="0"/>
              </a:spcBef>
              <a:spcAft>
                <a:spcPts val="0"/>
              </a:spcAft>
              <a:buFontTx/>
              <a:buChar char="-"/>
              <a:defRPr/>
            </a:pPr>
            <a:r>
              <a:rPr lang="fr-FR" dirty="0"/>
              <a:t>Conditions de dépôt</a:t>
            </a:r>
          </a:p>
          <a:p>
            <a:pPr marL="285750" indent="-285750" fontAlgn="auto">
              <a:spcBef>
                <a:spcPts val="0"/>
              </a:spcBef>
              <a:spcAft>
                <a:spcPts val="0"/>
              </a:spcAft>
              <a:buFontTx/>
              <a:buChar char="-"/>
              <a:defRPr/>
            </a:pPr>
            <a:r>
              <a:rPr lang="fr-FR" dirty="0"/>
              <a:t>Commission d’évaluation</a:t>
            </a:r>
          </a:p>
          <a:p>
            <a:pPr marL="285750" indent="-285750" fontAlgn="auto">
              <a:spcBef>
                <a:spcPts val="0"/>
              </a:spcBef>
              <a:spcAft>
                <a:spcPts val="0"/>
              </a:spcAft>
              <a:buFontTx/>
              <a:buChar char="-"/>
              <a:defRPr/>
            </a:pPr>
            <a:r>
              <a:rPr lang="fr-FR" dirty="0"/>
              <a:t>Conditions de l’épreuve </a:t>
            </a:r>
          </a:p>
          <a:p>
            <a:pPr marL="285750" indent="-285750" algn="ctr" fontAlgn="auto">
              <a:spcBef>
                <a:spcPts val="0"/>
              </a:spcBef>
              <a:spcAft>
                <a:spcPts val="0"/>
              </a:spcAft>
              <a:buFontTx/>
              <a:buChar char="-"/>
              <a:defRPr/>
            </a:pPr>
            <a:endParaRPr lang="fr-FR" dirty="0"/>
          </a:p>
        </p:txBody>
      </p:sp>
      <p:sp>
        <p:nvSpPr>
          <p:cNvPr id="7" name="Rectangle 6"/>
          <p:cNvSpPr/>
          <p:nvPr/>
        </p:nvSpPr>
        <p:spPr>
          <a:xfrm>
            <a:off x="3149600" y="3338513"/>
            <a:ext cx="5688013" cy="4318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dirty="0"/>
              <a:t>Commission barème – web réunion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style>
          <a:lnRef idx="1">
            <a:schemeClr val="accent1"/>
          </a:lnRef>
          <a:fillRef idx="2">
            <a:schemeClr val="accent1"/>
          </a:fillRef>
          <a:effectRef idx="1">
            <a:schemeClr val="accent1"/>
          </a:effectRef>
          <a:fontRef idx="minor">
            <a:schemeClr val="dk1"/>
          </a:fontRef>
        </p:style>
        <p:txBody>
          <a:bodyPr rtlCol="0">
            <a:normAutofit fontScale="90000"/>
          </a:bodyPr>
          <a:lstStyle/>
          <a:p>
            <a:pPr eaLnBrk="1" fontAlgn="auto" hangingPunct="1">
              <a:spcAft>
                <a:spcPts val="0"/>
              </a:spcAft>
              <a:defRPr/>
            </a:pPr>
            <a:r>
              <a:rPr lang="fr-FR" sz="3600" dirty="0"/>
              <a:t/>
            </a:r>
            <a:br>
              <a:rPr lang="fr-FR" sz="3600" dirty="0"/>
            </a:br>
            <a:r>
              <a:rPr lang="fr-FR" sz="3600" dirty="0" smtClean="0"/>
              <a:t> </a:t>
            </a:r>
            <a:r>
              <a:rPr lang="fr-FR" sz="3100" dirty="0" smtClean="0">
                <a:solidFill>
                  <a:srgbClr val="0070C0"/>
                </a:solidFill>
              </a:rPr>
              <a:t>LES ANNEXES DE LA CIRCULAIRE </a:t>
            </a:r>
            <a:r>
              <a:rPr lang="fr-FR" dirty="0">
                <a:solidFill>
                  <a:srgbClr val="0070C0"/>
                </a:solidFill>
              </a:rPr>
              <a:t/>
            </a:r>
            <a:br>
              <a:rPr lang="fr-FR" dirty="0">
                <a:solidFill>
                  <a:srgbClr val="0070C0"/>
                </a:solidFill>
              </a:rPr>
            </a:br>
            <a:endParaRPr lang="fr-FR" dirty="0">
              <a:solidFill>
                <a:srgbClr val="0070C0"/>
              </a:solidFill>
            </a:endParaRPr>
          </a:p>
        </p:txBody>
      </p:sp>
      <p:sp>
        <p:nvSpPr>
          <p:cNvPr id="6" name="Sous-titre 5"/>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fr-F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normAutofit fontScale="90000"/>
          </a:bodyPr>
          <a:lstStyle/>
          <a:p>
            <a:pPr eaLnBrk="1" fontAlgn="auto" hangingPunct="1">
              <a:spcAft>
                <a:spcPts val="0"/>
              </a:spcAft>
              <a:defRPr/>
            </a:pPr>
            <a:r>
              <a:rPr lang="fr-FR" sz="3600" dirty="0"/>
              <a:t/>
            </a:r>
            <a:br>
              <a:rPr lang="fr-FR" sz="3600" dirty="0"/>
            </a:br>
            <a:r>
              <a:rPr lang="fr-FR" sz="3600" dirty="0" smtClean="0"/>
              <a:t> </a:t>
            </a:r>
            <a:r>
              <a:rPr lang="fr-FR" sz="3100" dirty="0" smtClean="0">
                <a:solidFill>
                  <a:srgbClr val="0070C0"/>
                </a:solidFill>
              </a:rPr>
              <a:t>ANNEXES : les modifications apportées </a:t>
            </a:r>
            <a:r>
              <a:rPr lang="fr-FR" sz="3100" dirty="0">
                <a:solidFill>
                  <a:srgbClr val="0070C0"/>
                </a:solidFill>
              </a:rPr>
              <a:t/>
            </a:r>
            <a:br>
              <a:rPr lang="fr-FR" sz="3100" dirty="0">
                <a:solidFill>
                  <a:srgbClr val="0070C0"/>
                </a:solidFill>
              </a:rPr>
            </a:br>
            <a:r>
              <a:rPr lang="fr-FR" sz="3100" dirty="0" smtClean="0">
                <a:solidFill>
                  <a:srgbClr val="0070C0"/>
                </a:solidFill>
              </a:rPr>
              <a:t> </a:t>
            </a:r>
            <a:r>
              <a:rPr lang="fr-FR" dirty="0">
                <a:solidFill>
                  <a:srgbClr val="0070C0"/>
                </a:solidFill>
              </a:rPr>
              <a:t/>
            </a:r>
            <a:br>
              <a:rPr lang="fr-FR" dirty="0">
                <a:solidFill>
                  <a:srgbClr val="0070C0"/>
                </a:solidFill>
              </a:rPr>
            </a:br>
            <a:endParaRPr lang="fr-FR" dirty="0">
              <a:solidFill>
                <a:srgbClr val="0070C0"/>
              </a:solidFill>
            </a:endParaRPr>
          </a:p>
        </p:txBody>
      </p:sp>
      <p:sp>
        <p:nvSpPr>
          <p:cNvPr id="3" name="Espace réservé du contenu 2"/>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fr-FR" sz="2800" dirty="0" smtClean="0"/>
              <a:t>Annexe 3 – Livret scolaire </a:t>
            </a:r>
          </a:p>
          <a:p>
            <a:pPr marL="0" indent="0" eaLnBrk="1" fontAlgn="auto" hangingPunct="1">
              <a:spcAft>
                <a:spcPts val="0"/>
              </a:spcAft>
              <a:buFont typeface="Arial" pitchFamily="34" charset="0"/>
              <a:buNone/>
              <a:defRPr/>
            </a:pPr>
            <a:endParaRPr lang="fr-FR" sz="2800" dirty="0" smtClean="0"/>
          </a:p>
          <a:p>
            <a:pPr eaLnBrk="1" fontAlgn="auto" hangingPunct="1">
              <a:spcAft>
                <a:spcPts val="0"/>
              </a:spcAft>
              <a:buFont typeface="Arial" pitchFamily="34" charset="0"/>
              <a:buChar char="•"/>
              <a:defRPr/>
            </a:pPr>
            <a:r>
              <a:rPr lang="fr-FR" sz="2800" dirty="0"/>
              <a:t>Annexe 4 - Liste de contrôle ACRC et </a:t>
            </a:r>
            <a:r>
              <a:rPr lang="fr-FR" sz="2800" dirty="0" smtClean="0"/>
              <a:t>PDUC</a:t>
            </a:r>
          </a:p>
          <a:p>
            <a:pPr marL="0" indent="0" eaLnBrk="1" fontAlgn="auto" hangingPunct="1">
              <a:spcAft>
                <a:spcPts val="0"/>
              </a:spcAft>
              <a:buFont typeface="Arial" pitchFamily="34" charset="0"/>
              <a:buNone/>
              <a:defRPr/>
            </a:pPr>
            <a:endParaRPr lang="fr-FR" sz="2800" dirty="0"/>
          </a:p>
          <a:p>
            <a:pPr eaLnBrk="1" fontAlgn="auto" hangingPunct="1">
              <a:spcAft>
                <a:spcPts val="0"/>
              </a:spcAft>
              <a:buFont typeface="Arial" pitchFamily="34" charset="0"/>
              <a:buChar char="•"/>
              <a:defRPr/>
            </a:pPr>
            <a:r>
              <a:rPr lang="fr-FR" sz="2800" dirty="0" smtClean="0"/>
              <a:t>Annexe 5- Attestation de stage</a:t>
            </a:r>
          </a:p>
          <a:p>
            <a:pPr eaLnBrk="1" fontAlgn="auto" hangingPunct="1">
              <a:spcAft>
                <a:spcPts val="0"/>
              </a:spcAft>
              <a:buFont typeface="Arial" pitchFamily="34" charset="0"/>
              <a:buChar char="•"/>
              <a:defRPr/>
            </a:pPr>
            <a:endParaRPr lang="fr-FR" sz="2800" dirty="0"/>
          </a:p>
          <a:p>
            <a:pPr eaLnBrk="1" fontAlgn="auto" hangingPunct="1">
              <a:spcAft>
                <a:spcPts val="0"/>
              </a:spcAft>
              <a:buFont typeface="Arial" pitchFamily="34" charset="0"/>
              <a:buChar char="•"/>
              <a:defRPr/>
            </a:pPr>
            <a:endParaRPr lang="fr-FR" sz="2800" dirty="0" smtClean="0"/>
          </a:p>
          <a:p>
            <a:pPr eaLnBrk="1" fontAlgn="auto" hangingPunct="1">
              <a:spcAft>
                <a:spcPts val="0"/>
              </a:spcAft>
              <a:buFont typeface="Arial" pitchFamily="34" charset="0"/>
              <a:buChar char="•"/>
              <a:defRPr/>
            </a:pPr>
            <a:r>
              <a:rPr lang="fr-FR" sz="2800" dirty="0" smtClean="0"/>
              <a:t>Annexe 6- Attestation  de réalisation de contrat d’apprentissage ou de professionnalisation </a:t>
            </a:r>
          </a:p>
          <a:p>
            <a:pPr marL="0" indent="0" eaLnBrk="1" fontAlgn="auto" hangingPunct="1">
              <a:spcAft>
                <a:spcPts val="0"/>
              </a:spcAft>
              <a:buFont typeface="Arial" pitchFamily="34" charset="0"/>
              <a:buNone/>
              <a:defRPr/>
            </a:pPr>
            <a:endParaRPr lang="fr-FR" dirty="0"/>
          </a:p>
        </p:txBody>
      </p:sp>
      <p:pic>
        <p:nvPicPr>
          <p:cNvPr id="10244" name="Picture 3">
            <a:hlinkClick r:id="rId3" action="ppaction://hlinkfile"/>
          </p:cNvPr>
          <p:cNvPicPr>
            <a:picLocks noChangeAspect="1" noChangeArrowheads="1"/>
          </p:cNvPicPr>
          <p:nvPr/>
        </p:nvPicPr>
        <p:blipFill>
          <a:blip r:embed="rId4"/>
          <a:srcRect/>
          <a:stretch>
            <a:fillRect/>
          </a:stretch>
        </p:blipFill>
        <p:spPr bwMode="auto">
          <a:xfrm>
            <a:off x="7392988" y="2368550"/>
            <a:ext cx="585787" cy="773113"/>
          </a:xfrm>
          <a:prstGeom prst="rect">
            <a:avLst/>
          </a:prstGeom>
          <a:noFill/>
          <a:ln w="9525">
            <a:noFill/>
            <a:miter lim="800000"/>
            <a:headEnd/>
            <a:tailEnd/>
          </a:ln>
        </p:spPr>
      </p:pic>
      <p:pic>
        <p:nvPicPr>
          <p:cNvPr id="10245" name="Picture 4">
            <a:hlinkClick r:id="rId5" action="ppaction://hlinkfile"/>
          </p:cNvPr>
          <p:cNvPicPr>
            <a:picLocks noChangeAspect="1" noChangeArrowheads="1"/>
          </p:cNvPicPr>
          <p:nvPr/>
        </p:nvPicPr>
        <p:blipFill>
          <a:blip r:embed="rId6"/>
          <a:srcRect/>
          <a:stretch>
            <a:fillRect/>
          </a:stretch>
        </p:blipFill>
        <p:spPr bwMode="auto">
          <a:xfrm>
            <a:off x="5108575" y="1412875"/>
            <a:ext cx="928688" cy="681038"/>
          </a:xfrm>
          <a:prstGeom prst="rect">
            <a:avLst/>
          </a:prstGeom>
          <a:noFill/>
          <a:ln w="9525">
            <a:noFill/>
            <a:miter lim="800000"/>
            <a:headEnd/>
            <a:tailEnd/>
          </a:ln>
        </p:spPr>
      </p:pic>
      <p:pic>
        <p:nvPicPr>
          <p:cNvPr id="10246" name="Picture 5">
            <a:hlinkClick r:id="rId7" action="ppaction://hlinkfile"/>
          </p:cNvPr>
          <p:cNvPicPr>
            <a:picLocks noChangeAspect="1" noChangeArrowheads="1"/>
          </p:cNvPicPr>
          <p:nvPr/>
        </p:nvPicPr>
        <p:blipFill>
          <a:blip r:embed="rId8"/>
          <a:srcRect/>
          <a:stretch>
            <a:fillRect/>
          </a:stretch>
        </p:blipFill>
        <p:spPr bwMode="auto">
          <a:xfrm>
            <a:off x="5661025" y="3284538"/>
            <a:ext cx="593725" cy="865187"/>
          </a:xfrm>
          <a:prstGeom prst="rect">
            <a:avLst/>
          </a:prstGeom>
          <a:noFill/>
          <a:ln w="9525">
            <a:noFill/>
            <a:miter lim="800000"/>
            <a:headEnd/>
            <a:tailEnd/>
          </a:ln>
        </p:spPr>
      </p:pic>
      <p:pic>
        <p:nvPicPr>
          <p:cNvPr id="10247" name="Picture 2">
            <a:hlinkClick r:id="rId9" action="ppaction://hlinkfile"/>
          </p:cNvPr>
          <p:cNvPicPr>
            <a:picLocks noChangeAspect="1" noChangeArrowheads="1"/>
          </p:cNvPicPr>
          <p:nvPr/>
        </p:nvPicPr>
        <p:blipFill>
          <a:blip r:embed="rId10"/>
          <a:srcRect/>
          <a:stretch>
            <a:fillRect/>
          </a:stretch>
        </p:blipFill>
        <p:spPr bwMode="auto">
          <a:xfrm>
            <a:off x="7908925" y="5013325"/>
            <a:ext cx="601663"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cene3d>
          <a:camera prst="orthographicFront">
            <a:rot lat="21299999" lon="0" rev="0"/>
          </a:camera>
          <a:lightRig rig="threePt" dir="t"/>
        </a:scene3d>
      </a:spPr>
      <a:bodyPr rtlCol="0" anchor="ctr"/>
      <a:lstStyle>
        <a:defPPr algn="ctr">
          <a:defRPr sz="2400"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1852</TotalTime>
  <Words>3594</Words>
  <Application>Microsoft Office PowerPoint</Application>
  <PresentationFormat>Affichage à l'écran (4:3)</PresentationFormat>
  <Paragraphs>623</Paragraphs>
  <Slides>34</Slides>
  <Notes>26</Notes>
  <HiddenSlides>3</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34</vt:i4>
      </vt:variant>
    </vt:vector>
  </HeadingPairs>
  <TitlesOfParts>
    <vt:vector size="39" baseType="lpstr">
      <vt:lpstr>Calibri</vt:lpstr>
      <vt:lpstr>Arial</vt:lpstr>
      <vt:lpstr>Times New Roman</vt:lpstr>
      <vt:lpstr>Rockwell</vt:lpstr>
      <vt:lpstr>Thème Office</vt:lpstr>
      <vt:lpstr>Circulaire 2015  du BTS MUC  </vt:lpstr>
      <vt:lpstr>présentation de la circulaire </vt:lpstr>
      <vt:lpstr> Partie 1 :organisation de l’examen  </vt:lpstr>
      <vt:lpstr>  Epreuves ponctuelles :  E5 ACRC et E6 PDUC  point 5- Organisation des travaux des commissions </vt:lpstr>
      <vt:lpstr>  Epreuves E5- ACRC et E6 - PDUC    point 6- conditions de présentation  </vt:lpstr>
      <vt:lpstr>  Epreuves E5 ACRC et E6 PDUC    point 7- Suivi de la qualité des travaux des commissions </vt:lpstr>
      <vt:lpstr> Partie 2: Déroulement des épreuves  </vt:lpstr>
      <vt:lpstr>  LES ANNEXES DE LA CIRCULAIRE  </vt:lpstr>
      <vt:lpstr>  ANNEXES : les modifications apportées    </vt:lpstr>
      <vt:lpstr>  Epreuves E5- ACRC- fiches d’activités professionnelles- forme ponctuelle- annexe  7   </vt:lpstr>
      <vt:lpstr>   Epreuves E5- ACRC- grille d’évaluation-CCF  annexe 8 recto      </vt:lpstr>
      <vt:lpstr>   Epreuves E5- ACRC- grille d’évaluation  CCF – Annexe 8 verso    </vt:lpstr>
      <vt:lpstr>Diapositive 13</vt:lpstr>
      <vt:lpstr>Diapositive 14</vt:lpstr>
      <vt:lpstr>Diapositive 15</vt:lpstr>
      <vt:lpstr>Diapositive 16</vt:lpstr>
      <vt:lpstr>Diapositive 17</vt:lpstr>
      <vt:lpstr>Diapositive 18</vt:lpstr>
      <vt:lpstr>Diapositive 19</vt:lpstr>
      <vt:lpstr>Diapositive 20</vt:lpstr>
      <vt:lpstr>Epreuves E5- ACRC- grille d’évaluation  CCF -Annexe 8 verso </vt:lpstr>
      <vt:lpstr>   Epreuves E5- ACRC- grille d’évaluation  ponctuel – Annexe 9 recto    </vt:lpstr>
      <vt:lpstr>   Epreuves E5- ACRC- grille d’évaluation  ponctuel – Annexe 9 verso    </vt:lpstr>
      <vt:lpstr>Epreuve E5- ACRC</vt:lpstr>
      <vt:lpstr>Les conditions de l’évaluation  des compétences C6</vt:lpstr>
      <vt:lpstr>   Epreuves E6- PDUC    </vt:lpstr>
      <vt:lpstr>   Epreuves E6- PDUC    </vt:lpstr>
      <vt:lpstr>   Epreuves E6- PDUC    </vt:lpstr>
      <vt:lpstr>   Epreuves E6- PDUC    </vt:lpstr>
      <vt:lpstr>   Epreuves E6- PDUC    </vt:lpstr>
      <vt:lpstr>   Epreuves E6- PDUC    </vt:lpstr>
      <vt:lpstr>   Epreuves E6- PDUC    </vt:lpstr>
      <vt:lpstr>   Epreuves professionnelles  Annexe 12- contrôle de la recevabilité de la candidature     </vt:lpstr>
      <vt:lpstr>   Epreuve  2 et EF 1  - Langue vivante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Agnès Baillet</dc:creator>
  <cp:lastModifiedBy>Dominique</cp:lastModifiedBy>
  <cp:revision>105</cp:revision>
  <cp:lastPrinted>2014-02-09T17:31:44Z</cp:lastPrinted>
  <dcterms:created xsi:type="dcterms:W3CDTF">2013-12-24T09:44:48Z</dcterms:created>
  <dcterms:modified xsi:type="dcterms:W3CDTF">2014-02-18T13:37:20Z</dcterms:modified>
</cp:coreProperties>
</file>